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made the embroidered  breastpiece with the same workmanship as the ephod of gold, of blue, purple, and scarlet yarn, and of finely spun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made the breastpiece square and folded double, nine inches long and nine inches wid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ounted four rows of gemstones  on it.The first row wasa row of carnelian, topaz, and emeral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econd row,a turquoise,  a lapis lazuli, and a diamon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hird row,a jacinth,  an agate, and an amethy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fourth row,a beryl, an onyx, and a jasper.They were surrounded with gold filigree in their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welve stones corresponded to the names of Israel’s sons. Each stone was engraved like a seal with one of the names of the twelve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made braided chains of pure gold cord for the breastpie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so fashioned two gold filigree settings and two gold rings and attached the two rings to its two corn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ttached the two gold cords to the two gold rings on the corners of the breastpie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king 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ttached the other ends of the two cords to the two filigree settings, and in this way they attached them to the ephod’s shoulder pieces in fro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made two other gold rings and put them at the two other corners of the breastpiece on the edge that is next to the inner border of the eph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made two more gold rings and attached them to the bottom of the ephod’s two shoulder pieces on its front, close to its seam,  above the ephod’s woven waist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tied the breastpiece from its rings to the rings of the ephod with a cord of blue yarn, so that the breastpiece was above the ephod’s waistband and did not come loose from the ephod. They did just as the Lord had commanded Moses.Making the Rob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made the woven robe of the ephod entirely of blue ya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n opening in the center of the robe like that of body armor  with a collar around the opening so that it would not t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made pomegranates of finely spun blue, purple, and scarlet yarn  on the lower hem of the rob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made bells of pure gold and attached the bells between the pomegranates, all around the hem of the robe between the pomegran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bell and a pomegranate alternating all around the lower hem of the robe  to be worn for ministry. They made it just as the Lord had commanded Moses.The Other Priestly Garme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made the tunics of fine woven linen for Aaron and his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made specially woven  garments for ministry in the sanctuary, and the holy garments for Aaron from the blue, purple, and scarlet yarn, just as the Lord had commanded Moses. Making the Eph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made the turban and the ornate headbands  of fine linen, the linen undergarments of finely spun line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sash of finely spun linen expertly embroidered with blue, purple, and scarlet yarn. They did just as the Lord had commanded Moses.Making the Holy Diad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made a medallion, the holy diadem, out of pure gold and wrote on it an inscription like the engraving on a seal:  Holy to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ttached a cord of blue yarn to it in order to mount it on the turban, just as the Lord had commanded Moses.Moses’s Inspection of the Taberna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all the work for the tabernacle, the tent of meeting, was finished. The Israelites did everything just as the Lord had commanded Mos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brought the tabernacle to Moses: the tent with all its furnishings, its clasps, its supports, its crossbars, and its pillars and ba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overing of ram skins dyed red and the covering of fine leather;  the curtain for the scre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rk of the testimony with its poles and the mercy s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able, all its utensils, and the Bread of the Prese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ure gold lampstand, with its lamps arranged and all its utensils, as well as the oil for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zalel  made the ephod of gold, of blue, purple, and scarlet yarn, and of finely spun lin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old altar; the anointing oil; the fragrant incense; the screen for the entrance to the t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bronze altar with its bronze grate, its poles, and all its utensils; the basin with its st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hangings of the courtyard, its posts and bases, the screen for the gate of the courtyard, its ropes and tent pegs, and all the furnishings for the service of the tabernacle, the tent of meet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pecially woven  garments for ministering in the sanctuary, the holy garments for the priest Aaron and the garments for his sons to serv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Israelites had done all the work according to everything the Lord had commanded Mos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ses inspected all the work they had accomplished. They had done just as the Lord commanded. Then Moses blessed them.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mmered out thin sheets of gold, and he  cut threads from them to interweave with the blue, purple, and scarlet yarn, and the fine linen in a skillful desig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shoulder pieces for attaching it; it was joined together at its two ed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rtistically woven waistband that was on the ephod was of one piece with the ephod, according to the same workmanship of gold, of blue, purple, and scarlet yarn, and of finely spun linen, just as the Lord ha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mounted the onyx stones surrounded with gold filigree settings, engraved with the names of Israel’s sons as a gem cutter engraves a se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fastened them on the shoulder pieces of the ephod as memorial stones for the Israelites, just as the Lord had commanded Moses.Making the Breastpiec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Exodus 39:1-43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