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37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cherub at one end and one cherub at the other end. At each end, he made a cherub of one piece with the mercy sea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wings spread out. They faced each other and covered the mercy seat with their wings. The faces of the cherubim were looking toward the mercy seat.Making the Tabl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  constructed the table of acacia wood, thirty-six inches long, eighteen inches wide, and twenty-seven inches high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verlaid it with pure gold and made a gold molding all aroun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three-inch  frame all around it and made a gold molding all around its fr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four gold rings for it and attached the rings to the four corners at its four le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 were next to the frame as holders for the poles to carry the t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poles for carrying the table from acacia wood and overlaid them with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made the utensils that would be on the table out of pure gold: its plates and cups, as well as its bowls and pitchers for pouring drink offerings.Making the Lampstan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  he made the lampstand out of pure hammered gold. He made it all of one piece: its base and shaft, its ornamental cups, and its buds and peta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the Ar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branches extended from its sides, three branches of the lampstand from one side and three branches of the lampstand from the other sid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ree cups shaped like almond blossoms, each with a bud and petals, on one branch, and three cups shaped like almond blossoms, each with a bud and petals, on the next branch. It was this way for the six branches that extended from the lampst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four cups shaped like almond blossoms on the lampstand shaft along with its buds and peta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x branches that extended from it, a bud was under the first pair of branches from it, a bud under the second pair of branches from it, and a bud under the third pair of branches from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ds and branches were of one piece with it. All of it was a single hammered piece of pure g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made its seven lamps, snuffers, and firepans of pure g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it and all its utensils of seventy-five pounds  of pure gold.Making the Altar of Incens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  made the altar of incense out of acacia wood. It was square, eighteen inches long and eighteen inches wide; it was thirty-six inches high.  Its horns were of one pie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verlaid it, its top, all around its sides, and its horns with pure gold. Then he made a gold molding all around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wo gold rings for it under the molding on two of its sides; he put these on opposite sides of it to be holders for the poles to carry it wi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  made the ark of acacia wood, forty-five inches long, twenty-seven inches wide, and twenty-seven inches high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poles of acacia wood and overlaid them with g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made the holy anointing oil and the pure, fragrant, and expertly blended incens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verlaid it with pure gold inside and out and made a gold molding all around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four gold rings for it, for its four feet, two rings on one side and two rings on the other s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poles of acacia wood and overlaid them with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erted the poles into the rings on the sides of the ark for carrying the ar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mercy seat of pure gold, forty-five inches long and twenty-seven inches wid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wo cherubim of gold; he made them of hammered work at the two ends of the mercy sea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2026-05-27T18:44:15Z</dcterms:created>
  <dcterms:modified xsi:type="dcterms:W3CDTF">2026-05-27T18:44:15Z</dcterms:modified>
  <dc:title>Bible.com.au: Exodus 37:1-29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