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ch curtain was forty-two feet  long and six feet  wide; all the curtains had the same measur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joined five of the curtains to each other, and the other five curtains he joined to each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loops of blue yarn on the edge of the last curtain in the first set and did the same on the edge of the outermost curtain in the second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fifty loops on the one curtain and fifty loops on the edge of the curtain in the second set, so that the loops lined up with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made fifty gold clasps and joined the curtains to each other, so that the tabernacle became a single un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curtains of goat hair for a tent over the tabernacle; he made eleven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curtain was forty-five feet  long and six feet wide. All eleven curtains had the same measure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joined five of the curtains together, and the other six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fifty loops on the edge of the outermost curtain in the first set and fifty loops on the edge of the corresponding curtain in the second s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fifty bronze clasps to join the tent together as a single un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Oholiab, and all the skilled  people are to work based on everything the Lord has commanded. The Lord has given them wisdom and understanding to know how to do all the work of constructing the sanctuar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made a covering for the tent from ram skins dyed red and a covering of fine leather  on top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de upright supports  of acacia wood for the tabernac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support was fifteen feet  long and twenty-seven inches  w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ch support had two tenons for joining one to another. He did the same for all the support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supports for the tabernacle as follows: He made twenty for the south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made forty silver bases to put under the twenty supports, two bases under the first support for its two tenons, and two bases under each of the following supports for their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second side of the tabernacle, the north side, he made twenty suppor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ir forty silver bases, two bases under the first support and two bases under each of the following o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back of the tabernacle, on the west side, he made six suppo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made two additional supports for the two back corners of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Moses summoned Bezalel, Oholiab, and every skilled person in whose heart the Lord had placed wisdom, all whose hearts moved them,  to come to the work and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ere paired at the bottom and joined together  at the  top in a single ring. This is what he did with both of them for the two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re were eight supports with their sixteen silver bases, two bases under each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made five crossbars of acacia wood for the supports on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ve crossbars for the supports on the other side of the tabernacle, and five crossbars for those at the back of the tabernacle on the w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de the central crossbar run through the middle of the supports from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overlaid them with gold and made their rings out of gold as holders for the crossbars. He also overlaid the cross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made the curtain with blue, purple, and scarlet yarn, and finely spun linen. He made it with a design of cherubim worked into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made four pillars of acacia wood for it and overlaid them with gold; their hooks were of gold. And he cast four silver bases for the pill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made a screen embroidered  with blue, purple, and scarlet yarn, and finely spun linen for the entrance to the t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gether with its five pillars and their hooks. He overlaid the tops of the pillars and their bands with gold, but their five bases were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ok from Moses’s presence all the contributions that the Israelites had brought for the task of making the sanctuary. Meanwhile, the people continued to bring freewill offerings morning after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ll the artisans who were doing all the work for the sanctuary came one by one from the work they were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Moses, “The people are bringing more than is needed  for the construction of the work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Moses gave an order, they sent a proclamation throughout the camp: “Let no man or woman make anything else as an offering for the sanctuary.” So the people stop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terials were sufficient for them to do all the work. There was more than enough.Building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skilled artisans  among those doing the work made the tabernacle with ten curtains. Bezalel made them of finely spun linen, as well as blue, purple, and scarlet yarn, with a design of cherubim worked into the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Exodus 36:1-38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