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5: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il for the light; spices for the anointing oil and for the fragrant incen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onyx with gemstones to mount on the ephod and breastpie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et all the skilled artisans  among you come and make everything that the Lord has commanded: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tabernacle #— #its tent and covering, its clasps and supports, its crossbars, its pillars and ba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ark with its poles, the mercy seat, and the curtain for the scre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table with its poles, all its utensils, and the Bread of the Presen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ampstand for light with its utensils and lamps as well as the oil for the ligh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altar of incense with its poles; the anointing oil and the fragrant incense; the entryway screen for the entrance to the tabernac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altar of burnt offering with its bronze grate, its poles, and all its utensils; the basin with its st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hangings of the courtyard, its posts and bases, and the screen for the gate of the courtya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abbath Comm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tent pegs for the tabernacle and the tent pegs for the courtyard, along with their rop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specially woven  garments for ministering in the sanctuary #— #the holy garments for the priest Aaron and the garments for his sons to serve as priests.”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the entire Israelite community left Moses’s presen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veryone whose heart was moved and whose spirit prompted him came and brought an offering to the Lord for the work on the tent of meeting, for all its services, and for the holy garments.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oth men and women came; all who had willing hearts brought brooches, earrings, rings, necklaces, and all kinds of gold jewelry #— #everyone who presented a presentation offering of gold to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Everyone who possessed blue, purple, or scarlet yarn,  fine linen or goat hair, ram skins dyed red or fine leather,  brought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veryone making an offering of silver or bronze brought it as a contribution to the Lord. Everyone who possessed acacia wood useful for any task in the work brought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Every skilled  woman  spun yarn with her hands and brought it: blue, purple, and scarlet yarn, and fine lin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ll the women whose hearts were moved spun the goat hair by virtue of their skil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leaders  brought onyx and gemstones to mount on the ephod and breastpie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ses assembled the entire Israelite community and said to them, “These are the things that the Lord has commanded you to do: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s well as the spice  and oil for the light, for the anointing oil, and for the fragrant incen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the Israelites brought a freewill offering to the Lord, all the men and women whose hearts prompted them to bring something for all the work that the Lord, through Moses, had commanded to be done. Bezalel and Oholiab]]></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oses  then said to the Israelites, “Look, the Lord has appointed by name Bezalel son of Uri, son of Hur, of the tribe of Juda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 has filled him with God’s Spirit, with wisdom, understanding, and ability in every kind of craf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o design artistic works in gold, silver, and bronz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o cut gemstones for mounting, and to carve wood for work in every kind of artistic craf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e has also given  both him and Oholiab son of Ahisamach, of the tribe of Dan, the ability to teach other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e has filled them with skill  to do all the work  of a gem cutter; a designer; an embroiderer  in blue, purple, and scarlet yarn and fine linen; and a weaver. They can do every kind of craft and design artistic design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six days work is to be done, but on the seventh day you are to have a holy day, a Sabbath  of complete rest to the Lord. Anyone who does work on it must be execut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o not light a fire in any of your homes on the Sabbath day.” Building the Tabernac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Moses said to the entire Israelite community, “This is what the Lord has command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ake  up an offering among you for the Lord. Let everyone whose heart is willing bring this as the Lord’s offering: gold, silver, and bronz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lue, purple, and scarlet yarn; fine linen and goat hai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ram skins dyed red and fine leather;  acacia wood;]]></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2026-08-03T16:08:30Z</dcterms:created>
  <dcterms:modified xsi:type="dcterms:W3CDTF">2026-08-03T16:08:30Z</dcterms:modified>
  <dc:title>Bible.com.au: Exodus 35:1-35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