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ever Moses went out to the tent, all the people would stand up, each one at the door of his tent, and they would watch Moses until he entered the t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Moses entered the tent, the pillar of cloud would come down and remain at the entrance to the tent, and the Lord would speak with Mos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ll the people saw the pillar of cloud remaining at the entrance to the tent, they would stand up, then bow in worship, each one at the door of his t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ould speak with Moses face to face, just as a man speaks with his friend, then Moses would return to the camp. His assistant, the young man Joshua son of Nun, would not leave the inside of the tent. The Lord’s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the Lord, “Look, you have told me, ‘Lead this people up,’ but you have not let me know whom you will send with me. You said, ‘I know you by name,  and you have also found favor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f I have indeed found favor with you, please teach me your ways,  and I will know you, so that I may find favor with you. Now consider that this nation is your peopl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replied, “My presence will go with you, and I will give you res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r presence does not go,” Moses responded to him, “don’t make us go up from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will it be known that I and your people have found favor with you unless you go with us? I and your people will be distinguished by this from all the other people on the face of the ear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nswered Moses, “I will do this very thing you have asked, for you have found favor with me, and I know you by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t Outside the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said, “Please, let me see your glor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I will cause all my goodness to pass in front of you, and I will proclaim the name ‘the Lord’ before you. I will be gracious to whom I will be gracious, and I will have compassion on whom I will have compassi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added, “You cannot see my face, for humans cannot see  me and 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Here is a place near me. You are to stand on the r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my glory passes by, I will put you in the crevice of the rock and cover you with my hand until I have passed by.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take my hand away, and you will see my back, but my face will not be se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Go up from here, you and the people you brought up from the land of Egypt, to the land I promised to Abraham, Isaac, and Jacob, saying: I will give it to your offspring.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an angel ahead of you and will drive out the Canaanites, Amorites, Hethites, Perizzites,  Hivites, and Jebusit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up to a land flowing with milk and honey. But I will not go up with you because you are a stiff-necked people; otherwise, I might destroy you on the wa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people heard this bad news, they mourned and didn’t put on their jewelr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said to Moses, “Tell the Israelites: You are a stiff-necked people. If I went up with you for a single moment, I would destroy you. Now take off your jewelry, and I will decide what to do with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Israelites remained stripped of their jewelry from Mount Horeb onw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Moses took a tent and pitched it outside the camp, at a distance from the camp; he called it the tent of meeting. Anyone who wanted to consult the Lord would go to the tent of meeting that was outside the camp. ]]></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2026-05-25T20:58:00Z</dcterms:created>
  <dcterms:modified xsi:type="dcterms:W3CDTF">2026-05-25T20:58:00Z</dcterms:modified>
  <dc:title>Bible.com.au: Exodus 33:1-23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