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22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able with its utensils, the pure gold lampstand with all its utensils, the altar of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ltar of burnt offering with all its utensils, the basin with its stand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pecially woven  garments, both the holy garments for the priest Aaron and the garments for his sons to serve as pri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ointing oil, and the fragrant incense for the sanctuary. They must make them according to all that I have commanded you.” Observing the Sabb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id to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the Israelites: You must observe my Sabbaths, for it is a sign between me and you throughout your generations, so that you will know that I am the Lord who consecrates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bserve the Sabbath, for it is holy to you. Whoever profanes it must be put to death. If anyone does work on it, that person must be cut off from his peop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rk may be done for six days, but on the seventh day there must be a Sabbath of complete rest,  holy to the Lord. Anyone who does work on the Sabbath day must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Israelites must observe the Sabbath, celebrating it throughout their generations as a permanent coven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a sign forever between me and the Israelites, for in six days the Lord made the heavens and the earth, but on the seventh day he rested and was refreshed.”The Two Stone Table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vision of the Skilled Work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finished speaking with Moses on Mount Sinai, he gave him the two tablets of the testimony, stone tablets inscribed by the finger of Go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so spoke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I have appointed by name Bezalel  son of Uri, son of Hur, of the tribe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filled him with God’s Spirit, with wisdom, understanding, and ability in every craf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design artistic works in gold, silver, and bronz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cut gemstones for mounting, and to carve wood for work in every cra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also selected Oholiab  son of Ahisamach, of the tribe of Dan, to be with him. I have put wisdom in the heart of every skilled artisan  in order to make all that I have command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nt of meeting, the ark of the testimony, the mercy seat that is on top of it, and all the other furnishings of the tent  #— #]]></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2026-07-02T15:37:22Z</dcterms:created>
  <dcterms:modified xsi:type="dcterms:W3CDTF">2026-07-02T15:37:22Z</dcterms:modified>
  <dc:title>Bible.com.au: Exodus 31:1-18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