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0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aron sets up the lamps at twilight, he must burn incense. There is to be an incense offering before the Lord throughout your gener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not offer unauthorized incense on it,  or a burnt or grain offering; you are not to pour a drink offering on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ce a year Aaron is to perform the atonement ceremony for the altar. Throughout your generations he is to perform the atonement ceremony for  it once a year, with the blood of the sin offering for atonement on the horns.  The altar is especially holy to the Lord.”The Atonement Money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you take a census  of the Israelites to register them, each of the men must pay a ransom  for his life to the Lord as they are registered. Then no plague  will come on them as they are register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is registered must pay half a shekel  according to the sanctuary shekel (twenty gerahs to the shekel). This half shekel is a contribution to the Lor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an who is registered, twenty years old or more, must give this contribution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y may not give more and the poor may not give less  than half a shekel when giving the contribution to the Lord to atone for  your liv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atonement price  from the Israelites and use it for the service of the tent of meeting. It will serve as a reminder for the Israelites before the Lord to atone for your lives.” The Bronze Basi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cense Alt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bronze basin  for washing and a bronze stand for it. Set it between the tent of meeting and the altar, and put water in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and his sons must wash their hands and feet from the ba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they enter the tent of meeting or approach the altar to minister by burning a food offering to the Lord, they must wash with water so that they will not di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wash their hands and feet so that they will not die; this is to be a permanent statute  for them, for Aaron and his descendants throughout their generations.”The Anointing Oil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ke for yourself the finest spices:  12 1/2 pounds  of liquid myrrh, half as much (6 1/4 pounds ) of fragrant cinnamon, 6 1/4 pounds of fragrant can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 1/2 pounds of cassia (by the sanctuary shekel), and a gallon  of olive oil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from these a holy anointing oil, a scented blend, the work of a perfumer; it will be holy anointing oil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th it you are to anoint  the tent of meeting, the ark of the testimony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with all its utensils, the lampstand with its utensils, the altar of incens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to make an altar for the burning of incense; make it of acacia wood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of burnt offering with all its utensils, and the basin with its st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ecrate them and they will be especially holy. Whatever touches them will be consecrat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int Aaron and his sons and consecrate  them to serve me as priest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 Israelites: This will be my holy anointing oil throughout your generati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ust not be used for ordinary anointing on a person’s body, and you must not make anything like it using its formula. It is holy, and it must be holy to yo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blends something like it or puts some of it on an unauthorized person must be cut off  from his people.”The Sacred Incense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 “Take fragrant spices: stacte, onycha, and galbanum; the spices and pure frankincense are to be in equal measur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expertly blended incense from these; it is to be seasoned with salt, pure and ho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ind some of it into a fine powder and put some in front of the testimony in the tent of meeting, where I will meet with you. It must be especially holy  to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incense you are making, you must not make any for yourselves using its formula. It is to be regarded by you as holy #— #belonging to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ust be square, eighteen inches long and eighteen inches wide;  it must be thirty-six inches high.  Its horns must be of one piece with i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makes something like it to smell its fragrance must be cut off from his people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lay its top, all around its sides, and its horns with pure gold; make a gold molding all aroun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wo gold rings for it under the molding on two of its sides; put these on opposite sides of it to be holders for the poles to carry it wi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poles of acacia wood and overlay them with g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to place the altar in front of the curtain by the ark of the testimony #— #in front of the mercy seat that is over the testimony #— #where I will meet with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must burn fragrant incense on it; he must burn it every morning when he tends the lamp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2026-07-28T17:31:49Z</dcterms:created>
  <dcterms:modified xsi:type="dcterms:W3CDTF">2026-07-28T17:31:49Z</dcterms:modified>
  <dc:title>Bible.com.au: Exodus 30:1-38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