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ust also bring his sons and clothe them with tun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ie the sashes on Aaron and his sons and fasten headbands on them. The priesthood is to be theirs by a permanent statute. This is the way you will ordain Aaron and  his s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bring the bull to the front of the tent of meeting, and Aaron and his sons must lay their hands on the bull’s hea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laughter the bull before the Lord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some of the bull’s blood and apply it to the horns  of the altar with your finger; then pour out all the rest of the blood at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all the fat  that covers the entrails, the fatty lobe of the liver, and the two kidneys with the fat on them, and burn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urn the bull’s flesh, its hide, and its waste outside the camp;  it is a si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ne ram, and Aaron and his sons are to lay their hands on the ram’s hea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slaughter the ram, take its blood, and splatter it on all sides of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t the ram into pieces. Wash its entrails and legs, and place them with its head and its pieces on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tructions about Consec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urn the whole ram on the altar; it is a burnt offering to the Lord. It is a pleasing aroma,  a food offering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take the second ram, and Aaron and his sons must lay their hands on the ram’s hea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laughter the ram, take some of its blood, and put it on Aaron’s right earlobe, on his sons’ right earlobes, on the thumbs of their right hands, and on the big toes of their right feet. Splatter the remaining blood on all sides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ake some of the blood that is on the altar and some of the anointing oil,  and sprinkle them on Aaron and his garments, as well as on his sons and their garments. So he and his garments will be holy, as well as his sons and their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the fat from the ram, the fat tail, the fat covering the entrails, the fatty lobe of the liver, the two kidneys and the fat on them, and the right thigh (since this is a ram for ordinatio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one loaf of bread, one cake of bread made with oil, and one wafer from the basket of unleavened bread that is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ut all of them in the hands of Aaron and his  sons and present them as a presentation offering before the Lor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them from their hands and burn them on the altar on top of the burnt offering, as a pleasing aroma before the Lord; it is a food offering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e breast from the ram of Aaron’s ordination and present it as a presentation offering before the Lord; it is to be your porti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ecrate for Aaron and his sons  the breast of the presentation offering that is presented and the thigh of the contribution that is lifted up from the ram of ordin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are to do for them to consecrate them to serve me as priests. Take a young bull and two unblemished ra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ill belong to Aaron and his sons as a regular portion from the Israelites, for it is a contribution. It will be the Israelites’ contribution from their fellowship sacrifices, their contribution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holy garments that belong to Aaron are to belong to his sons after him, so that they can be anointed and ordained  in the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y priest who is one of his sons and who succeeds him and enters the tent of meeting to minister in the sanctuary must wear them for seven day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to take the ram of ordination and boil its flesh in a holy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aron and his sons are to eat the meat of the ram and the bread that is in the basket at the entrance to the tent of meeting.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must eat those things by which atonement was made at the time of their ordination  and consecration. An unauthorized person must not eat  them, for these things are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 of the meat of ordination or any of the bread is left until morning, burn what is left over. It must not be eaten because it is ho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you are to do for Aaron and his sons based on all I have commanded you. Take seven days to ordain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crifice a bull as a sin offering each day for atonement. Purify  the altar when you make atonement for it, and anoint it in order to consecrate i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seven days you must make atonement for the altar and consecrate it. The altar will be especially holy. Whatever touches the altar will be consecrat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unleavened bread, unleavened cakes mixed with oil, and unleavened wafers coated with oil. Make them out of fine wheat flour,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what you are to offer regularly on the altar every day: two year-old lamb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e morning offer one lamb, and at twilight offer the other lamb.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the first lamb offer two quarts  of fine flour mixed with one quart  of oil from crushed olives, and a drink offering of one quart of wi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to offer the second lamb at twilight. Offer a grain offering and a drink offering with it, like the one in the morning, as a pleasing aroma, a food offering to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will be a regular burnt offering throughout your generations at the entrance to the tent of meeting before the Lord, where I will meet you  to speak with you.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ill also meet with the Israelites there, and that place will be consecrated by my glory.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consecrate the tent of meeting and the altar; I will also consecrate Aaron and his sons to serve me as pries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will dwell  among the Israelites and be their Go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will know that I am the Lord their God, who brought them out of the land of Egypt, so that I might dwell among them. I am the Lord their Go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m in a basket, and bring them in the basket, along with the bull and two r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Aaron and his sons to the entrance to the tent of meeting and wash them with wat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ake the garments and clothe Aaron with the tunic, the robe for the ephod, the ephod itself, and the breastpiece; fasten the ephod on him with its woven waistb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turban on his head and place the holy diadem  on the turb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e the anointing oil, pour it on his head, and anoint  hi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2026-05-25T20:59:21Z</dcterms:created>
  <dcterms:modified xsi:type="dcterms:W3CDTF">2026-05-25T20:59:21Z</dcterms:modified>
  <dc:title>Bible.com.au: Exodus 29:1-46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