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rtistically woven waistband that is on the ephod  must be of one piece,  according to the same workmanship of gold, of blue, purple, and scarlet yarn, and of finely spun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wo onyx stones and engrave on them the names of Israel’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the first stone and the remaining six names on the second stone, in the order of their bi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ngrave the two stones with the names of Israel’s sons as a gem cutter engraves a seal. Mount them, surrounded with gold filigree set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asten both stones on the shoulder pieces of the ephod as memorial stones for the Israelites. Aaron will carry their names on his two shoulders before the Lord as a remind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ashion gold filigree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you will make them of braided cord work, and attach the cord chains to the settings.The Breastpie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make an embroidered breastpiece for making decisions.  Make it with the same workmanship as the ephod; make it of gold, of blue, purple, and scarlet yarn, and of finely spun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must be square and folded double, nine inches long and nine inches wid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ace a setting of gemstones  on it, four rows of stones:The first row should bea row of carnelian, topaz, and emera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ly Gar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cond row,a turquoise,  a lapis lazuli, and a diamon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hird row,a jacinth,  an agate, and an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a beryl, an onyx, and a jasper.They should be adorned with gold filigree in their set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welve stones are to correspond to the names of Israel’s sons. Each stone must be engraved like a seal, with one of the names of the twelve trib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make braided chains  of pure gold cord work for the breastpie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ashion two gold rings for the breastpiece and attach them to its two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ttach the two gold cords to the two gold rings at the corners of the breastpie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tach the other ends of the two cords to the two filigree settings, and in this way attach them to the ephod’s shoulder pieces in the fro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two other gold rings and put them at the two other corners of the breastpiece on the edge that is next to the inner border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ke two more gold rings and attach them to the bottom of the ephod’s two shoulder pieces on its front, close to its seam,  and above the ephod’s woven waistb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e your brother Aaron, with his sons, come to you from the Israelites to serve me as priest #— #Aaron, his sons Nadab and Abihu, Eleazar and Itham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rtisans are to tie the breastpiece from its rings to the rings of the ephod with a cord of blue yarn, so that the breastpiece is above the ephod’s waistband and does not come loose from the eph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ever he enters the sanctuary, Aaron is to carry the names of Israel’s sons over his heart on the breastpiece for decisions, as a continual reminder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lace the Urim and Thummim  in the breastpiece for decisions, so that they will also be over Aaron’s heart whenever he comes before the Lord. Aaron will continually carry the means of decisions for the Israelites over his heart before the Lord.The Rob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to make the robe of the ephod entirely of blue yar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should be an opening at its top in the center of it. Around the opening, there should be a woven collar with an opening like that of body armor  so that it does not t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ke pomegranates of blue, purple, and scarlet yarn on its lower hem and all around it. Put gold bells between them all the way a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at gold bells and pomegranates alternate around the lower hem of the ro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robe will be worn by Aaron whenever he ministers, and its sound will be heard when he enters the sanctuary before the Lord and when he exits, so that he does not die.The Turb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to make a pure gold medallion and engrave it, like the engraving of a seal:  Holy to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asten it to a cord of blue yarn so it can be placed on the turban; the medallion is to be on the front of the turb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holy garments  for your brother Aaron, for glory and beau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 will be on Aaron’s forehead so that Aaron may bear the guilt  connected with the holy offerings that the Israelites consecrate as all their holy gifts. It is always to be on his forehead, so that they may find acceptance with the Lord.Other Priestly Garmen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are to weave the tunic from fine linen, make a turban of fine linen, and make an embroidered sa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e tunics, sashes, and headbands for Aaron’s sons to give them glory and beauty.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ut these on your brother Aaron and his sons; then anoint,  ordain,  and consecrate  them, so that they may serve me as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ke them linen undergarments  to cover their naked bodies; they must extend from the waist to the thigh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se must be worn by Aaron and his sons whenever they enter the tent of meeting or approach the altar to minister in the sanctuary area, so that they do not incur guilt  and die. This is to be a permanent statute  for Aaron and for his future descendan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to instruct all the skilled artisans, , whom I have filled with a spirit of wisdom, to make Aaron’s garments for consecrating him to serve me as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garments that they must make: a breastpiece, an ephod, a robe, a specially woven tunic,  a turban, and a sash. They are to make holy garments for your brother Aaron and his sons so that they may serve me as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hould use  gold; blue, purple, and scarlet yarn; and fine linen.The Eph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make the ephod of finely spun linen embroidered  with gold, and with blue, purple, and scarlet ya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must have two shoulder pieces attached to its two edges so that it can be joined together.]]></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Exodus 28:1-43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