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06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7: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ltar of Burnt Offer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are to construct the altar of acacia wood. The altar must be square, 7 1/2 feet long, and 7 1/2 feet wide;  it must be 4 1/2 feet hig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horns for it on its four corners; the horns are to be of one piece.  Overlay it with bronz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ake its pots for removing ashes, and its shovels, basins, meat forks, and firepans; make all its utensils of bronz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nstruct a grate for it of bronze mesh, and make four bronze rings on the mesh at its four corn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et it below, under the altar’s ledge,  so that the mesh comes halfway up  the alt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make poles for the altar, poles of acacia wood, and overlay them with bronz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oles are to be inserted into the rings so that the poles are on two sides of the altar when it is carr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onstruct the altar with boards so that it is hollow. They are to make it just as it was shown to you on the mountain. The Courty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re to make the courtyard for the tabernacle. Make hangings for the south side of the courtyard out of finely spun linen, 150 feet  long on that si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cluding twenty posts and twenty bronze bases, with silver hooks and silver bands  for the po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 make hangings 150 feet long for the north side, including twenty posts and their twenty bronze bases, with silver hooks and silver bands for the po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width of the courtyard, make hangings 75 feet  long for the west side, including their ten posts and their ten bas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for the width of the courtyard on the east side toward the sunrise, 75 fe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ke hangings 22 1/2 feet  long for one side of the gate, including their three posts and their three ba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ake hangings 22 1/2 feet long for the other side, including their three posts and their three ba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gate of the courtyard is to have a 30-foot  screen  embroidered  with blue, purple, and scarlet yarn, and finely spun linen. It is to have four posts and their four bas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the posts around the courtyard are to be banded with silver and have silver hooks and bronze ba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ourtyard is to be 150 feet long, 75 feet wide at each end, and 7 1/2 feet high,  all of it made of finely spun linen. The bases of the posts are to be bronz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utensils of the tabernacle for every use and all its tent pegs as well as all the tent pegs of the courtyard are to be made of bronze.The Lampstand O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to command the Israelites to bring you pure oil from crushed olives for the light, in order to keep the lamp burning regular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tent of meeting outside the curtain that is in front of the testimony,  Aaron and his sons are to tend the lamp  from evening until morning before the Lord. This is to be a permanent statute  for the Israelites throughout their generat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2026-09-21T01:32:25Z</dcterms:created>
  <dcterms:modified xsi:type="dcterms:W3CDTF">2026-09-21T01:32:25Z</dcterms:modified>
  <dc:title>Bible.com.au: Exodus 27:1-21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