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struct the altar with boards so that it is hollow. They are to make it just as it was shown to you on the mountain.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make the courtyard for the tabernacle. Make hangings for the south side of the courtyard out of finely spun linen, 150 feet  long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cluding twenty posts and twenty bronze bases, with silver hooks and silver bands  for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make hangings 150 feet long for the north side, including twenty posts and their twenty bronze bases, with silver hooks and silver bands for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idth of the courtyard, make hangings 75 feet  long for the west side, including their ten posts and their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width of the courtyard on the east side toward the sunrise, 75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hangings 22 1/2 feet  long for one side of the gate, including their three posts and their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ke hangings 22 1/2 feet long for the other side, including their three posts and their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ate of the courtyard is to have a 30-foot  screen  embroidered  with blue, purple, and scarlet yarn, and finely spun linen. It is to have four posts and their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be banded with silver and have silver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is to be 150 feet long, 75 feet wide at each end, and 7 1/2 feet high,  all of it made of finely spun linen. The bases of the posts are to be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utensils of the tabernacle for every use and all its tent pegs as well as all the tent pegs of the courtyard are to be made of bronze.The Lampstand 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command the Israelites to bring you pure oil from crushed olives for the light, in order to keep the lamp burning regul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is in front of the testimony,  Aaron and his sons are to tend the lamp  from evening until morning before the Lord. This is to be a permanent statute  for the Israelites throughout their genera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o construct the altar of acacia wood. The altar must be square, 7 1/2 feet long, and 7 1/2 feet wide;  it must be 4 1/2 feet hig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horns for it on its four corners; the horns are to be of one piece.  Overlay it with bronz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its pots for removing ashes, and its shovels, basins, meat forks, and firepans; make all its utensils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nstruct a grate for it of bronze mesh, and make four bronze rings on the mesh at its four corn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t it below, under the altar’s ledge,  so that the mesh come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ake poles for the altar, poles of acacia wood,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at the poles are on two sides of the altar when it is carri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2026-05-24T14:12:02Z</dcterms:created>
  <dcterms:modified xsi:type="dcterms:W3CDTF">2026-05-24T14:12:02Z</dcterms:modified>
  <dc:title>Bible.com.au: Exodus 27:1-21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