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curtain should be forty-five feet  long and six feet wide. All eleven curtains are to have the same measur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in five of the curtains by themselves, and the other six curtains by themselves. Then fold the sixth curtain double at the front of the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fifty loops on the edge of one curtain, the outermost in the first set, and make fifty loops on the edge of the corresponding curtain of the second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fifty bronze clasps; put the clasps through the loops and join the tent together so that it is a single un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flap that remains from the tent curtains, the leftover half curtain is to hang over the back of th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remains along the length of the tent curtains #— #a half yard  on one side and a half yard on the other side #— #should hang over the sides of the tabernacle on either side to c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a covering for the tent from ram skins dyed red  and a covering of fine leather  on top of th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make upright supports  of acacia wood  for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support is to be fifteen feet  long and twenty-seven  inche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support will have two tenons for joining. Do the same for all the supports of the tabernac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the supports for the tabernacle as follows: twenty supports for the sout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ke forty silver bases under the twenty supports, two bases under the first support for its two tenons, and two bases under the next support for its two ten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nty supports for the second side of the tabernacle, the north s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ong with their forty silver bases, two bases under the first support and two bases under each suppo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ke six supports for the west side of the tabernac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additional supports for the two back corners of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re to be paired at the bottom, and joined together  at the top in a single ring. So it should be for both of them; they will serve as the two corn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are to be eight supports with their silver bases: sixteen bases; two bases under the first support and two bases under each suppo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o make five crossbars of acacia wood for the supports on one side of the tabernac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ve crossbars for the supports on the other side of the tabernacle, and five crossbars for the supports on the back side of the tabernacle on the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o construct the tabernacle itself with ten curtains. You must make them of finely spun linen, and blue, purple, and scarlet yarn, with a design of cherubim worked i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entral crossbar is to run through the middle of the supports from one end to the 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overlay the supports with gold, and make their rings of gold as the holders for the crossbars. Also overlay the crossbars with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are to set up the tabernacle according to the plan for it that you have been shown on the mountai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make a curtain of blue, purple, and scarlet yarn, and finely spun linen with a design of cherubim worked into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ng it on four gold-plated pillars of acacia wood that have gold hooks and that stand on four silver ba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ng the curtain under the clasps  and bring the ark of the testimony there behind the curtain, so the curtain will make a separation for you between the holy place  and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ut the mercy seat on the ark of the testimony in the most holy plac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lace the table outside the curtain and the lampstand on the south side of the tabernacle, opposite the table; put the table on the north sid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to the tent you are to make a screen embroidered  with blue, purple, and scarlet yarn, and finely spun lin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ke five pillars of acacia wood for the screen and overlay them with gold; their hooks are to be gold, and you are to cast five bronze bases fo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curtain should be forty-two feet  long and six feet  wide; all the curtains are to have the same measurem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ive of the curtains should be joined together, and the other five curtains join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loops of blue yarn on the edge of the last curtain in the first set, and do the same on the edge of the outermost curtain in the second 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fifty loops on the one curtain and make fifty loops on the edge of the curtain in the second set, so that the loops line up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make fifty gold clasps and join the curtains together with the clasps, so that the tabernacle may be a single un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make curtains of goat hair for a tent over the tabernacle; make eleven of these curtain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Exodus 26:1-37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