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5: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make a sanctuary  for me so that I may dwell  among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make it according to all that I show you #— #the pattern  of the tabernacle as well as the pattern of all its furnishings.The A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to make an ark  of acacia wood, forty-five inches long, twenty-seven inches wide, and twenty-seven inches hig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verlay it with pure gold; overlay it both inside and out. Also make a gold molding all aroun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st four gold rings for it and place them on its four feet, two rings on one side and two rings on the other 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poles of acacia wood and overlay them with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ert the poles into the rings on the sides of the ark in order to carry the ark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oles are to remain in the rings of the ark; they must not be removed from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ut the tablets of  the testimony that I will give you into the ark.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e a mercy seat  of pure gold, forty-five inches long and twenty-seven inches wid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fferings to Build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e two cherubim of gold; make them of hammered work at the two ends of the mercy s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e one cherub at one end and one cherub at the other end. At its two ends, make the cherubim of one piece with the mercy s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erubim are to have wings spread out above, covering  the mercy seat with their wings, and are to face one another. The faces of the cherubim should be toward the mercy s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the mercy seat on top of the ark and put the tablets of the testimony that I will give you into the ark.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eet with you there above the mercy seat, between the two cherubim  that are over the ark of the testimony; I will speak with you from there about all that I command you regarding the Israelites.The Ta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re to construct a table  of acacia wood, thirty-six inches long, eighteen inches wide, and twenty-seven inches hig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verlay it with pure gold and make a gold molding all aroun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e a three-inch  frame all around it and make a gold molding for it all around its fr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four gold rings for it, and attach the rings to the four corners at its four le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ings should be next to the frame as holders for the poles to carry the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ke the poles of acacia wood and overlay them with gold, and the table can be carried by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are also to make its plates  and cups, as well as its pitchers and bowls for pouring drink offerings. Make them out of pure go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ut the Bread of the Presence  on the table before me at all times.The Lampst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to make a lampstand  out of pure, hammered gold. It is to be made of one piece: its base and shaft, its ornamental cups, and its buds  and peta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ix branches are to extend from its sides, three branches of the lampstand from one side and three branches of the lampstand from the other si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 are to be three cups shaped like almond blossoms, each with a bud and petals, on one branch, and three cups shaped like almond blossoms, each with a bud and petals, on the next branch. It is to be this way for the six branches that extend from the lampst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are to be four cups shaped like almond blossoms on the lampstand shaft along with its buds and petal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 six branches that extend from the lampstand, a bud must be under the first pair of branches from it, a bud under the second pair of branches from it, and a bud under the third pair of branches from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buds and branches are to be of one piece.  All of it is to be a single hammered piece of pure g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ke its seven lamps,  and set them up so that they illuminate the area in front of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take an offering for me. You are to take my offering from everyone who is willing to giv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ts snuffers and firepans must be of pure g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lampstand  with all these utensils is to be made from seventy-five pounds  of pure go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 careful to make them according to the pattern  you have been shown on the mount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offering you are to receive from them: gold, silver, and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ue, purple, and scarlet yarn; fine linen and goat h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am skins dyed red  and fine leather;  acacia w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il  for the light; spices for the anointing oil and for the fragrant ince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yx  along with other gemstones for mounting on the ephod and breastpiece. ,]]></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2026-06-02T20:04:43Z</dcterms:created>
  <dcterms:modified xsi:type="dcterms:W3CDTF">2026-06-02T20:04:43Z</dcterms:modified>
  <dc:title>Bible.com.au: Exodus 25:1-40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