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ok the blood, splattered it on the people, and said, “This is the blood of the covenant that the Lord has made with you concerning all these wor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went up with Aaron, Nadab, and Abihu, and seventy of Israel’s el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Beneath his feet was something like a pavement made of lapis lazuli, as clear as the sky itself.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id not harm  the Israelite nobles; they saw  him, and they ate and d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Come up to me on the mountain and stay there so that I may give you the stone tablets  with the law and commandments I have written for their in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arose with his assistant Joshua and went up the mountain of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ld the elders, “Wait here for us until we return to you. Aaron and Hur are here with you. Whoever has a dispute should go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ses went up the mountain, the cloud  cover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lory of the Lord settled on Mount Sinai, and the cloud covered it for six days. On the seventh day he called to Moses from the clou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ppearance of the Lord’s glory to the Israelites was like a consuming fire  on the mountainto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Ceremo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entered the cloud as he went up the mountain, and he remained on the mountain forty days and forty nigh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aid to Moses, “Go up to the Lord, you and Aaron, Nadab, and Abihu, and seventy of Israel’s elders,  and bow in worship at a dis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alone is to approach the Lord, but the others are not to approach, and the people are not to go up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came and told the people all the commands of the Lord and all the ordinances. Then all the people responded with a single voice, “We will do everything that the Lord has command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wrote  down all the words of the Lord. He rose early the next morning and set up an altar and twelve pillars for the twelve tribes of Israel at the base of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out young Israelite men, and they offered burnt offerings and sacrificed bulls as fellowship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ook half the blood and set it in basins; the other half of the blood he splattered on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en took the covenant scroll and read it aloud to the people. They responded, “We will do and obey all that the Lord has commande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2026-05-24T14:11:48Z</dcterms:created>
  <dcterms:modified xsi:type="dcterms:W3CDTF">2026-05-24T14:11:48Z</dcterms:modified>
  <dc:title>Bible.com.au: Exodus 24:1-18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