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must not take a bribe,  for a bribe blinds the clear-sighted and corrupts the words  of the righteo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must not oppress a resident alien;  you yourselves know how it feels to be a resident alien because you were resident aliens in the land of Egypt.Sabbaths and Festiva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w your land for six years and gather its produc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during the seventh year you are to let it rest and leave it uncultivated, so that the poor among your people may eat from it and the wild animals may consume what they leave. Do the same with your vineyard and your olive gro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your work  for six days but rest on the seventh day so that your ox and your donkey may rest, and the son of your female slave as well as the resident alien may be refresh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y strict attention to everything I have said to you. You must not invoke the names of other gods; they must not be heard on your lip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elebrate a festival in my honor three times a yea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bserve the Festival of Unleavened Bread. As I commanded you, you are to eat unleavened bread for seven days at the appointed time in the month of Abib,  because you came out of Egypt in that month. No one is to appear before me empty-hande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so observe the Festival of Harvest  with the firstfruits of your produce from what you sow in the field, and observe the Festival of Ingathering , at the end of the year, when you gather your produce  from the fie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ree times a year all your males are to appear before the Lord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ws about Honesty and Justi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must not offer the blood of my sacrifices with anything leavened. The fat of my festival offering must not remain until morning.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ring the best of the firstfruits of your land to the house of the Lord your God.“You must not boil a young goat in its mother’s milk. Promises and Warn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am going to send an angel  before you to protect you on the way and bring you to the place I have prepa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 attentive to him and listen to him. Do not defy him, because he will not forgive your acts of rebellion, for my name is in him.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you will carefully obey him and do everything I say, then I will be an enemy  to your enemies and a foe to your fo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my angel will go before you and bring you to the land of the Amorites, Hethites, Perizzites, Canaanites, Hivites, and Jebusites, and I will wipe them ou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 not bow in worship to their gods, and do not serve them. Do not imitate their practices. Instead, demolish them  and smash their sacred pillars to piece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rve the Lord your God, and he  will bless your bread and your water. I will remove illnesses from you.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 woman will miscarry or be childless in your land. I will give you the full number of your day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ill cause the people ahead of you to feel terror  and will throw into confusion  all the nations you come to. I will make all your enemies turn their backs to you in retre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must not spread a false report. Do not join  the wicked to be a malicious witnes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will send hornets , in front of you, and they will drive the Hivites, Canaanites, and Hethites away from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will not drive them out ahead of you in a single year; otherwise, the land would become desolate, and wild animals would multiply against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drive them out little by little ahead of you until you have become numerous  and take possession of the l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will set your borders from the Red Sea to the Mediterranean Sea,  and from the wilderness to the Euphrates River.  For I will place the inhabitants of the land under your control, and you will drive them out ahead of you.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must not make a covenant  with them or their go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must not remain in your land, or else they will make you sin against me. If you serve their gods, it will be a snare for you.”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must not follow a crowd in wrongdoing. Do not testify in a lawsuit and go along with a crowd to pervert justic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show favoritism to a poor person in his lawsu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come across your enemy’s stray ox or donkey, you must return it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you see the donkey of someone who hates you lying helpless under its load, and you want to refrain from helping it, you must help with i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must not deny justice to a poor person among you in his lawsu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tay far away from a false accusation. Do not kill the innocent and the just, because I will not justify the guilty. ]]></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2026-08-03T16:08:41Z</dcterms:created>
  <dcterms:modified xsi:type="dcterms:W3CDTF">2026-08-03T16:08:41Z</dcterms:modified>
  <dc:title>Bible.com.au: Exodus 23:1-33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