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thief is not caught, the owner of the house must present himself to the judges  to determine  whether or not he has taken his neighbor’s propert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any case of wrongdoing involving an ox, a donkey, a sheep, a garment, or anything else lost, and someone claims, ‘That’s mine,’  the case between the two parties is to come before the judges.  The one the judges condemn  must repay double to his neighb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a man gives his neighbor a donkey, an ox, a sheep, or any other animal to care for, but it dies, is injured, or is stolen, while no one is watc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must be an oath before the Lord between the two of them to determine whether or not he has taken his neighbor’s property. Its owner must accept the oath, and the other man does not have to make restitu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in fact, the animal was stolen from his custody, he must make restitution to its own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t was actually torn apart by a wild animal, he is to bring it as evidence; he does not have to make restitution for the torn carca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 man borrows an animal from his neighbor, and it is injured or dies while its owner is not there with it, the man must make full restitu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its owner is there with it, the man does not have to make restitution. If it was rented, the loss is covered by  its rental price.Laws about Seduc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 man seduces a virgin who is not engaged, and he sleeps with her, he must certainly pay the bridal price for her to be his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er father absolutely refuses to give her to him, he must pay an amount in silver equal to the bridal price for virgins. Capital Offen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 about Thef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allow a sorceress  to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ever has sexual intercourse with an animal  must be put to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ever sacrifices to any gods, except the Lord alone, is to be set apart for destruction. Laws Protecting the Vulnera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must not exploit a resident alien  or oppress him, since you were resident aliens in the land of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must not mistreat any widow or fatherless chil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do mistreat them, they will no doubt cry to me, and I will certainly hear their cr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y anger will burn, and I will kill you with the sword; then your wives will be widows and your children fatherles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lend silver to my people, to the poor person among you, you must not be like a creditor to him; you must not charge him interes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ever take your neighbor’s cloak as collateral, return it to him before suns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t is his only covering; it is the clothing for his body.  What will he sleep in? And if he cries out to me, I will listen because I am gracious. Respect fo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 man steals an ox or a sheep and butchers it or sells it, he must repay  five cattle for the ox or four sheep for the sh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must not blaspheme God  or curse a leader among your peopl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must not hold back offerings  from your harvest or your vats. Give me the firstborn of your s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 the same with your cattle and your flock. Let them stay with their mothers for seven days, but on the eighth day you are to give them to m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 my holy people. You must not eat the meat of a mauled animal  found in the field; throw it to the do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 thief is caught in the act of breaking in, and he is beaten to death, no one is guilty of bloodshe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f this happens after sunrise, the householder is guilty of bloodshed. A thief must make full restitution. If he is unable, he is to be sold because of his thef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what was stolen #— #whether ox, donkey, or sheep #— #is actually found alive in his possession, he must repay double.Laws about Crop Prote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 man lets a field or vineyard be grazed in, and then allows his animals to go and graze in someone else’s field, he must repay  with the best of his own field or vine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a fire gets out of control, spreads to thornbushes, and consumes stacks of cut grain, standing grain, or a field, the one who started the fire must make full restitution for what was burned.Laws about Personal Proper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a man gives his neighbor valuables  or goods to keep, but they are stolen from that person’s house, the thief, if caught, must repay double.]]></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2026-06-02T20:04:31Z</dcterms:created>
  <dcterms:modified xsi:type="dcterms:W3CDTF">2026-06-02T20:04:31Z</dcterms:modified>
  <dc:title>Bible.com.au: Exodus 22:1-31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