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r if he chooses her for his son, he must deal with her according to the customary treatment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s an additional wife, he must not reduce the food, clothing, or marital rights of the first wif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es not do these three things for her, she may leave free of charge, without any payment. Laws about Personal Inj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strikes a person so that he dies must be put to dea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did not intend any harm,  and yet God allowed it to happen, I will appoint a place for you where he may fle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 person schemes and willfully  acts against his neighbor to murder him, you must take him from my altar to be put to dea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strikes his father or his mother must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kidnaps a person must be put to death, whether he sells him or the person is found in his possess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curses his father or his mother must be put to dea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men quarrel and one strikes the other with a stone or his fist, and the injured man does not die but is confined to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ordinances that you are to set before them:Laws about Sl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can later get up and walk around outside leaning on his staff, then the one who struck him will be exempt from punishment. Nevertheless, he must pay for his lost work time  and provide for his complete recov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 man strikes his male or female slave with a rod, and the slave dies under his abuse,  the owner must be punish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ever, if the slave can stand up after a day or two, the owner should not be punished  because he is his owner’s propert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men get in a fight and hit a pregnant woman so that her children are born prematurely but there is no injury, the one who hit her must be fined as the woman’s husband demands  from him, and he must pay according to judicial assess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 is an injury, then you mus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bruise for bruise, wound for w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a man strikes the eye of his male or female slave and destroys it, he must let the slave go free in compensation for his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he knocks out the tooth of his male or female slave, he must let the slave go free in compensation for his too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an ox  gores a man or a woman to death, the ox must be stoned,  and its meat may not be eaten, but the ox’s owner is inno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buy a Hebrew slave, he is to serve for six years; then in the seventh he is to leave as a free man  without paying anything.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ever, if the ox was in the habit of goring, and its owner has been warned yet does not restrain it, and it kills a man or a woman, the ox must be stoned, and its owner must also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nstead a ransom  is demanded of him, he can pay a redemption price for his life in the full amount demanded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it gores a son or a daughter, he is to be dealt with according to this same la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gores a male or female slave, he must give thirty shekels  of silver  to the slave’s master, and the ox must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a man uncovers a pit or digs a pit, and does not cover it, and an ox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must give compensation; he must pay to its owner, but the dead animal will becom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a man’s ox injures his neighbor’s ox and it dies, they must sell the live ox and divide its proceeds; they must also divide the dead ani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however, it is known that the ox was in the habit of goring, yet its owner has not restrained it, he must compensate fully, ox for ox; the dead animal will become hi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arrives alone, he is to leave alone; if he arrives with  a wife, his wife is to leave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ives him a wife and she bears him sons or daughters, the wife and her children belong to her master, and the man must leave al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lave declares, ‘I love my master, my wife, and my children; I do not want to leave as a free m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master is to bring him to the judges  and then bring him to the door or doorpost. His master will pierce his ear with an awl, and he will serve his master for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a man sells his daughter as a concubine,  she is not to leave as the male slaves d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is displeasing to her master, who chose her for himself, then he must let her be redeemed. He has no right to sell her to foreigners because he has acted treacherously toward he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2026-06-25T03:45:37Z</dcterms:created>
  <dcterms:modified xsi:type="dcterms:W3CDTF">2026-06-25T03:45:37Z</dcterms:modified>
  <dc:title>Bible.com.au: Exodus 21:1-36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