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Sabbath day, to keep it holy: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o labor six days and do all your work,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eventh day is a Sabbath to the Lord your God. You must not do any work #— #you, your son or daughter, your male or female servant, your livestock, or the resident alien who is within your city gat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made the heavens and the earth, the sea, and everything in them in six days; then he rested on the seventh day. Therefore the Lord blessed the Sabbath day and declared it ho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your father and your mother  so that you may have a long life in the land that the Lord your God is giving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urder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ommit adultery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teal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ive false testimony against your neighbor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ovet your neighbor’s house. Do not covet your neighbor’s wife, his male or female servant, his ox or donkey, or anything that belongs to your neighbor. The People’s Reaction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 Commandmen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people witnessed  the thunder and lightning, the sound of the ram’s horn, and the mountain surrounded by smoke. When the people saw it  they trembled and stood at a distanc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speak to us, and we will listen,” they said to Moses, “but don’t let God speak to us, or we will die.”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responded to the people, “Don’t be afraid, for God has come to test you, so that you will fear him and will not  sin.”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remained standing at a distance as Moses approached the total darkness where God was. Moses Receives Additional Laws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told Moses, “This is what you are to say to the Israelites: You have seen that I have spoken to you from heaven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ake gods of silver to rival me; do not make gods of gold for yourselves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ke an earthen altar for me, and sacrifice on it your burnt offerings and fellowship offerings, your flocks and herds. I will come to you and bless you in every place where I cause my name to be remembered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ake a stone altar for me, do not build it out of cut stones. If you use your chisel on it, you will defile it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o up to my altar on steps, so that your nakedness is not exposed on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spoke all these word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 who brought you out of the land of Egypt, out of the place of slaver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ave other gods besides m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ake an idol  for yourself, whether in the shape of anything in the heavens above or on the earth below or in the waters under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ow in worship to them, and do not serve them; for I, the Lord your God, am a jealous God,  bringing the consequences of the fathers’ iniquity on the children to the third and fourth generations  of those who hate m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owing faithful love to a thousand generations of those who love me and keep my command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isuse the name of the Lord your God, because the Lord will not leave anyone unpunished who misuses his na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2026-05-21T17:30:25Z</dcterms:created>
  <dcterms:modified xsi:type="dcterms:W3CDTF">2026-05-21T17:30:25Z</dcterms:modified>
  <dc:title>Bible.com.au: Exodus 20:1-26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