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Pharaoh’s daughter told her. So the girl went and called the boy’s m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Pharaoh’s daughter said to her, “Take this child and nurse him for me, and I will pay your wages.” So the woman took the boy and nurs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child grew older, she brought him to Pharaoh’s daughter, and he became her son. She named him Moses,  “Because,” she said, “I drew him out of the water.”Moses in Midi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rs later,  after Moses had grown up, he went out to his own people  and observed their forced labor.  He saw an Egyptian striking a Hebrew, one of hi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ing all around and seeing no one, he struck the Egyptian dead and hid him in the 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he went out and saw two Hebrews fighting. He asked the one in the wrong, “Why are you attacking your neighbor?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made you a commander and judge over us? ” the man replied. “Are you planning to kill me as you killed the Egyptian? ”Then Moses became afraid and thought, “What I did is certainly kn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Pharaoh heard about this, he tried to kill Moses. But Moses fled from Pharaoh and went to live in the land of Midian,  and sat down by a wel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priest of Midian  had seven daughters. They came to draw water and filled the troughs to water their father’s fl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ome shepherds arrived and drove them away, but Moses came to their rescue and watered their flo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s Birth and Ado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returned to their father Reuel, , he asked, “Why have you come back so quickly toda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An Egyptian rescued us from the shepherds. He even drew water for us and watered the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where is he? ” he asked his daughters. “Why then did you leave the man behind? Invite him to eat din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agreed to stay with the man, and he gave his daughter Zipporah  to Moses in marri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 gave birth to a son whom he named Gershom,  for he said, “I have been a resident alien  in a foreign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a long time, the king of Egypt died. The Israelites groaned because of their difficult labor, they cried out,  and their cry for help because of the difficult labor ascended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heard their groaning, and God remembered  his covenant with Abraham, with Isaac, and with Jacob.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saw the Israelites, and God knew.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from the family of Levi married a Levite woma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man became pregnant and gave birth to a son; when she saw that he was beautiful,  she hid him for three month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she could no longer hide him, she got a papyrus basket for him and coated it with asphalt and pitch. She placed the child in it and set it among the reeds by the bank of the N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is sister  stood at a distance in order to see what would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araoh’s daughter went down to bathe at the Nile while her servant girls walked along the riverbank. She saw the basket among the reeds, sent her slave girl, took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pened it, and saw him, the child #— #and there he was, a little boy, crying. She felt sorry for him and said, “This is one of the Hebrew bo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is sister said to Pharaoh’s daughter, “Should I go and call a Hebrew woman who is nursing to nurse the boy for you? ”]]></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2026-07-24T06:54:19Z</dcterms:created>
  <dcterms:modified xsi:type="dcterms:W3CDTF">2026-07-24T06:54:19Z</dcterms:modified>
  <dc:title>Bible.com.au: Exodus 2:1-25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