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ll the people responded together, “We will do all that the Lord has spoken.”  So Moses brought the people’s words back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 “I am going to come to you in a dense cloud,  so that the people will hear when I speak  with you and will always believe you.” Moses reported the people’s words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told Moses, “Go to the people and consecrate them today and tomorrow. They must wash their cloth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prepared by the third day, for on the third day the Lord will come down on Mount Sinai in the sight of all the peopl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ut boundaries for the people all around the mountain and say: Be careful that you don’t go up on the mountain or touch its base. Anyone who touches the mountain must be put to death.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hand may touch him;  instead he will be stoned or shot with arrows and not live, whether animal or human. When the ram’s horn sounds a long blast, they may go up the mount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oses came down from the mountain to the people and consecrated them, and they washed their clot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 people, “Be prepared by the third day. Do not have sexual relations with wo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third day, when morning came, there was thunder and lightning, a thick cloud on the mountain, and a very loud blast from a ram’s horn, so that all the people in the camp shudd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oses brought the people out of the camp to meet God, and they stood at the foot of the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a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unt Sinai was completely enveloped in smoke because the Lord came down on it in fire.  Its smoke went up like the smoke of a furnace,  and the whole mountain shook violentl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sound of the ram’s horn grew louder and louder, Moses spoke and God answered him in the thund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came down on Mount Sinai at the top of the mountain. Then the Lord summoned Moses to the top of the mountain, and he went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directed Moses, “Go down and warn the people not to break through to see the Lord; otherwise many of them will di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 priests who come near the Lord must consecrate themselves, or the Lord will break out in anger against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responded to the Lord, “The people cannot come up Mount Sinai, since you warned us: Put a boundary around the mountain and consecrat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replied to him, “Go down and come back with Aaron. But the priests and the people must not break through to come up to the Lord, or he will break out in anger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Moses went down to the people and tol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month from the very day the Israelites left the land of Egypt, they came to the Sinai Wilder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traveled from Rephidim, came to the Sinai Wilderness, and camped in the wilderness. Israel camped there in front of the mountai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went up the mountain to God, and the Lord called  to him from the mountain: “This is what you must say to the house of Jacob and explain to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have seen what I did to the Egyptians and how I carried you on eagles’ wings and brought you to myself.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f you will carefully listen to me and keep my covenant,  you will be my own possession  out of all the peoples, although the whole earth is m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will be my kingdom of priests and my holy nation.’  These are the words that you are to say to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Moses came back, he summoned the elders of the people and set before them all these words that the Lord had commanded him.]]></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2026-05-21T17:30:26Z</dcterms:created>
  <dcterms:modified xsi:type="dcterms:W3CDTF">2026-05-21T17:30:26Z</dcterms:modified>
  <dc:title>Bible.com.au: Exodus 19:1-25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