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recounted to his father-in-law all that the Lord had done to Pharaoh and the Egyptians for Israel’s sake, all the hardships that confronted them on the way, and how the Lord rescued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thro rejoiced over all the good things the Lord had done for Israel when he rescued them from the power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be the Lord,”  Jethro exclaimed, “who rescued you from the power of Egypt and from the power of Pharaoh. He has rescued the people from under the power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gods, because he did wonders when the Egyptians acted arrogantly against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Moses’s father-in-law, brought a burnt offering and sacrifices to God, and Aaron came with all the elders of Israel to eat a meal with Moses’s father-in-law in God’s pres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sat down to judge the people, and they stood around Moses from morning unti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Moses’s father-in-law saw everything he was doing for them he asked, “What is this you’re doing for the people? Why are you alone sitting as judge, while all the people stand around you from morning until even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replied to his father-in-law, “Because the people come to me to inquir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y have a dispute, it comes to me, and I make a decision between one man and another. I teach them God’s statutes and law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you’re doing is not good,” Moses’s father-in-law said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s Vis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certainly wear out both yourself and these people who are with you, because the task is too heavy for you. You can’t do it alon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isten to me; I will give you some advice, and God be with you. You be the one to represent the people before God and bring their cas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ruct them about the statutes and laws, and teach them the way to live and what they must do.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you should select from all the people able men, God-fearing, trustworthy, and hating dishonest profit.  Place them over the people as commanders of thousands, hundreds, fifties, and ten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hould judge the people at all times. Then they can bring you every major case but judge every minor case themselves. In this way you will lighten your load,  and they will bear it with yo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nd God so directs you, you will be able to endure, and also all these people will be able to go home satisfi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listened to his father-in-law and did everything 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chose able men from all Israel and made them leaders over the people as commanders of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judged the people at all times; they would bring the hard cases to Moses, but they would judge every minor case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let his father-in-law go, and he journeyed to his own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s father-in-law, Jethro, the priest of Midian,  heard about everything that God had done for Moses and for God’s people Israel when the Lord brought Israel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ethro, Moses’s father-in-law, had taken in Zipporah,  Moses’s wife, after he had sent her 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ong with her two sons, one of whom was named Gershom  (because Moses had said, “I have been a resident alien in a foreign l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Eliezer (because he had said, “The God of my father was my helper and rescued me from Pharaoh’s sw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s father-in-law, Jethro, along with Moses’s wife and sons, came to him in the wilderness where he was camped at the mountain of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nt word to Moses, “I, your father-in-law Jethro, am coming to you with your wife and her two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s father-in-law, bowed down,  and then kissed him. They asked each other how they had been  and went into the tent.]]></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2026-06-15T07:53:44Z</dcterms:created>
  <dcterms:modified xsi:type="dcterms:W3CDTF">2026-06-15T07:53:44Z</dcterms:modified>
  <dc:title>Bible.com.au: Exodus 18:1-27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