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ater heaped up  at the blast from your nostrils;the currents stood firm like a dam.The watery depths congealed in the heart of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I will pursue, I will overtake,I will divide the spoil. My desire will be gratified at their expense.I will draw my sword;my hand will destro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blew with your breath,and the sea covered them.They sank like leadin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who is like you among the gods?Who is like you, glorious in holiness, revered with praises, performing wonde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tretched out your right hand,and the earth swallow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 your faithful love,you will lead the peopleyou have redeemed;you will guide them to your holy dwellingwith your streng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eoples hear, they will shudder;anguish will seize the inhabitants of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iefs of Edom will be terrified; trembling will seize the leaders of Moab;all the inhabitants of Canaan will pani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rror  and dread will fall on them.They will be as still  as a stonebecause of your powerful armuntil your people pass by, Lord,until the people whom you purchased  pass b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bring them in and plant themon the mountain of your possession; Lord, you have prepared the placefor your dwelling;Lord,  your hands have established th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S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ill reign  for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Pharaoh’s horses with his chariots and horsemen went into the sea, the Lord brought the water of the sea back over them. But the Israelites walked through the sea on dry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prophetess Miriam,  Aaron’s sister, took a tambourine in her hand, and all the women came out following her with tambourines and danc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riam sang to them:Sing to the Lord,for he is highly exalted;he has thrown the horseand its rider into the sea.Water Provi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Moses led Israel on from the Red Sea, and they went out to the Wilderness of Shur. They journeyed for three days in the wilderness without finding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came to Marah, but they could not drink the water at Marah because it was bitter #— #that is why it was named Mara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grumbled to Moses, “What are we going to drink?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cried out to the Lord, and the Lord showed him a tree. When he threw it into the water, the water became drinkable.The Lord made a statute and ordinance for them at Marah, and he tested them ther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If you will carefully obey the Lord your God, do what is right in his sight, pay attention to his commands, and keep all his statutes, I will not inflict any illnesses on you that I inflicted on the Egyptians. For I am the Lord who heals yo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came to Elim, where there were twelve springs and seventy date palms, and they camped there by the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and the Israelites sang this song to the Lord. They said:I will sing to the Lord,for he is highly exalted;he has thrown the horseand its rider into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my song; he has become my salvation. This is my God, and I will praise him,my father’s God, and I will exalt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warrior; the Lord is his na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rew Pharaoh’s chariotsand his army into the sea;the elite of his officerswere drowned in the Red Se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loods covered them;they sank to the depths like a sto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rd, your right hand is glorious in power.Lord, your right hand shattered the enem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overthrew your adversariesby your great majesty.You unleashed your burning wrath;it consumed them like stubble. ]]></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2026-08-03T16:11:37Z</dcterms:created>
  <dcterms:modified xsi:type="dcterms:W3CDTF">2026-08-03T16:11:37Z</dcterms:modified>
  <dc:title>Bible.com.au: Exodus 15:1-27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