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314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gyptians #— #all Pharaoh’s horses and chariots, his horsemen,  and his army #— #chased  after them and caught up with them as they camped by the sea beside Pi-hahiroth, in front of Baal-zeph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Pharaoh approached, the Israelites looked up and there were the Egyptians coming after them! The Israelites were terrified and cried out  to the Lord for hel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aid to Moses, “Is it because there are no graves in Egypt that you have taken us away to die in the wilderness? What have you done to us by bringing us out of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n’t this what we told you in Egypt: Leave us alone so that we may serve the Egyptians? It would have been better for us to serve the Egyptians than to die in the wildernes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Moses said to the people, “Don’t be afraid. Stand firm and see  the Lord’s salvation that he will accomplish for you today; for the Egyptians you see today, you will never see ag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will fight for you, and you must be quiet.” Escape through the Red S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id to Moses, “Why are you crying out to me? Tell the Israelites to break cam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or you, lift up your staff, stretch out your hand over the sea, and divide it so that the Israelites can go through the sea on dry groun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me, I am going to harden the hearts of the Egyptians so that they will go in after them, and I will receive glory by means of Pharaoh, all his army, and his chariots and horse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gyptians will know that I am the Lord when I receive glory through Pharaoh, his chariots, and his horse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poke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angel of God,  who was going in front of the Israelite forces, moved and went behind them. The pillar of cloud moved from in front of them and stood behind them.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came between the Egyptian and Israelite forces. There was cloud and darkness, it lit up the night, and neither group came near the other all night lo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oses stretched out his hand over the sea. The Lord drove the sea back with a powerful east wind all that night and turned the sea into dry land. So the waters were divide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Israelites went through the sea on dry ground, with the waters like a wall to them on their right and their lef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Egyptians set out in pursuit #— #all Pharaoh’s horses, his chariots, and his horsemen #— #and went into the sea afte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uring the morning watch, the Lord looked down at the Egyptian forces from the pillar of fire  and cloud, and threw the Egyptian forces into confus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caused their chariot wheels to swerve , and made them drive  with difficulty. “Let’s get away from Israel,” the Egyptians said, “because the Lord is fighting for them against Egyp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Lord said to Moses, “Stretch out your hand over the sea so that the water may come back on the Egyptians, on their chariots and horse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Moses stretched out his hand over the sea, and at daybreak the sea returned to its normal depth. While the Egyptians were trying to escape from it, the Lord threw them into the sea.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ater came back and covered the chariots  and horsemen, plus the entire army of Pharaoh that had gone after them into the sea. Not even one of them surviv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Israelites to turn back and camp in front of Pi-hahiroth, between Migdol and the sea; you must camp in front of Baal-zephon, facing it by the sea.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Israelites had walked through the sea on dry ground, with the waters like a wall to them on their right and their lef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day the Lord saved Israel from the power of the Egyptians, and Israel saw the Egyptians dead on the seash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Israel saw the great power that the Lord used against the Egyptians, the people feared the Lord and believed  in him and in his servant Mos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araoh will say of the Israelites: They are wandering around the land in confusion; the wilderness has boxed them 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harden Pharaoh’s heart so that he will pursue them. Then I will receive glory by means of Pharaoh and all his army, and the Egyptians will know that I am the Lord.” So the Israelites did this. The Egyptian Pursu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king of Egypt was told that the people had fled, Pharaoh and his officials changed their minds about the people and said, “What have we done? We have released Israel from serving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got his chariot ready and took his troops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six hundred of the best chariots and all the rest of the chariots of Egypt, with officers in each 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rdened the heart of Pharaoh king of Egypt, and he pursued the Israelites, who were going out defiantly. ,]]></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2026-07-17T14:26:09Z</dcterms:created>
  <dcterms:modified xsi:type="dcterms:W3CDTF">2026-07-17T14:26:09Z</dcterms:modified>
  <dc:title>Bible.com.au: Exodus 14:1-31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