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it serve as a sign for you on your hand and as a reminder on your forehead, , so that the Lord’s instruction may be in your mouth; for the Lord brought you out of Egypt with a strong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ep this statute at its appointed time from year to y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Lord brings you into the land of the Canaanites, as he swore to you and your ancestors, and gives it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present to the Lord every firstborn male of the womb. All firstborn offspring of the livestock you own that are males will be the L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redeem every firstborn of a donkey with a flock animal, but if you do not redeem it, break its neck. However, you must redeem every firstborn among your s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uture, when your son  asks you, ‘What does this mean? ’ say to him, ‘By the strength of his hand the Lord brought us out of Egypt, out of the place of slav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stubbornly refused to let us go, the Lord killed every firstborn male in the land of Egypt, both the firstborn of humans and the firstborn of livestock. That is why I sacrifice to the Lord all the firstborn of the womb that are males, but I redeem all the firstborn of my s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let it be a sign on your hand and a symbol  on your forehead, for the Lord brought us out of Egypt by the strength of his hand.” The Route of the Exod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Pharaoh let the people go, God did not lead them along the road to the land of the Philistines, even though it was nearby; for God said, “The people will change their minds and return to Egypt if they face wa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led the people around toward the Red Sea along the road of the wilderness. And the Israelites left the land of Egypt in battle forma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ok the bones of Joseph  with him, because Joseph had made the Israelites swear a solemn oath, saying, “God will certainly come to your aid; then you must take my bones with you from t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et out from Succoth and camped at Etham on the edge of the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ent ahead of them in a pillar of cloud  to lead them on their way during the day and in a pillar of fire to give them light at night, so that they could travel day or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illar of cloud by day and the pillar of fire by night never left its place in front of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crate every firstborn male  to me, the firstborn from every womb among the Israelites, both man and domestic animal; it is m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to the people, “Remember this day when you came out of Egypt, out of the place of slavery, for the Lord brought you out of here by the strength of his hand. Nothing leavened may be eat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day, in the month of Abib, , you are going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ord brings you into the land of the Canaanites, Hethites, Amorites, Hivites, and Jebusites,  which he swore to your ancestors that he would give you, a land flowing with milk and honey,  you must carry out this ceremony in this mon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you must eat unleavened bread, and on the seventh day there is to be a festival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leavened bread is to be eaten for those seven days. Nothing leavened may be found among you, and no yeast may be found among you in all your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explain to your son, ‘This is because of what the Lord did for me when I came out of Egypt.’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2026-05-27T18:44:34Z</dcterms:created>
  <dcterms:modified xsi:type="dcterms:W3CDTF">2026-05-27T18:44:34Z</dcterms:modified>
  <dc:title>Bible.com.au: Exodus 13:1-22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