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eat the meat that night; they should eat it, roasted over the fire along with unleavened bread and bitter herb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eat any of it raw or cooked in boiling  water, but only roasted  over fire #— #its head as well as its legs and inner org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not leave any of it until morning;  any part of it left until morning you must bu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how you must eat it: You must be dressed for travel,  your sandals on your feet, and your staff in your hand. You are to eat it in a hurry; it is the Lord’s Passov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pass through  the land of Egypt on that night and strike every firstborn male in the land of Egypt, both people and animals. I am the Lord; I will execute judgments against all the gods of Egyp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n the houses where you are staying will be a distinguishing mark for you; when I see the blood, I will pass over you. No plague will be among you to destroy you when I strike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day is to be a memorial for you, and you must celebrate it as a festival to the Lord. You are to celebrate it throughout your generations as a permanent statut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eat unleavened bread for seven days. On the first day you must remove yeast  from your houses. Whoever eats what is leavened from the first day through the seventh day must be cut off  from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hold a sacred assembly  on the first day and another sacred assembly on the seventh day. No work may be done on those days except for preparing what people need to eat #— #you may do only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to observe the Festival of Unleavened Bread because on this very day I brought your military divisions out of the land of Egypt.  You must observe this day throughout your generations as a permanent sta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 for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eat unleavened bread in the first month,  from the evening of the fourteenth day of the month until the evening of the twenty-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ast must not be found in your houses for seven days. If anyone eats something leavened, that person, whether a resident alien or native of the land, must be cut off from the community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eat anything leavened; eat unleavened bread in all your hom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ummoned all the elders of Israel and said to them, “Go, select an animal from the flock according to your families, and slaughter the Passover anima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cluster of hyssop, dip it in the blood  that is in the basin, and brush the lintel and the two doorposts with some of the blood in the basin. None of you may go out the door of his house until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Lord passes through to strike Egypt and sees the blood on the lintel and the two doorposts, he will pass over the door and not let the destroyer enter your houses to strike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ep this command permanently as a statute for you and your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the land that the Lord will give you as he promised, you are to observe this cere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r children  ask you, ‘What does this ceremony mean to you?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re to reply, ‘It is the Passover sacrifice  to the Lord, for he passed over the houses of the Israelites in Egypt when he struck the Egyptians, and he spared our homes.’ ” So the people knelt low and worshi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 in the land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Israelites went and did this; they did just as the Lord had commanded Moses and Aaron.The Exod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at midnight the Lord struck every firstborn male in the land of Egypt, from the firstborn of Pharaoh who sat on his throne to the firstborn of the prisoner who was in the dungeon, and every firstborn of the livestock.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uring the night Pharaoh got up, he along with all his officials and all the Egyptians, and there was a loud wailing  throughout Egypt because there wasn’t a house without someon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ummoned Moses and Aaron during the night and said, “Get out immediately from among my people, both you and the Israelites, and go, worship the Lord as you have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even your flocks and your herds as you asked and leave, and also bless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Egyptians pressured the people in order to send them quickly out of the country, for they said, “We’re all going to die!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took their dough before it was leavened, with their kneading bowls wrapped up in their clothes on their should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acted on Moses’s word and asked the Egyptians for silver and gold items and for clothing.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gave the people such favor with the Egyptians that they gave them what they requested. In this way they plundered the Egypti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traveled from Rameses to Succoth,  about six hundred thousand  able-bodied men on foot, besides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the beginning of months for you; it is the first month of your year.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ixed crowd also went up with them, along with a huge number of livestock, both flocks and he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baked the dough they had brought out of Egypt into unleavened loaves, since it had no yeast; for when they were driven  out of Egypt, they could not delay and had not prepared provisions for themsel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ime that the Israelites lived in Egypt  was 430 year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end of 430 years, on that same day, all the Lord’s military divisions went out from the land of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as a night of vigil in honor of the Lord, because he would bring them out of the land of Egypt. This same night is in honor of the Lord, a night vigil for all the Israelites throughout their generations. Passover Instruc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said to Moses and Aaron, “This is the statute of the Passover: no foreigner may eat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any slave a man has purchased may eat it, after you have circumci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temporary resident or hired worker may not eat the Passove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to be eaten in one house. You may not take any of the meat outside the house, and you may not break any of its bone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hole community of Israel must celebrat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whole community of Israel that on the tenth day of this month they must each select an animal of the flock according to their fathers’ families, one animal per famil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an alien resides among you and wants to observe the Lord’s Passover, every male in his household must be circumcised, and then he may participate;  he will become like a native of the land. But no uncircumcised person may eat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same law will apply to both the native and the alien who resides among you.”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all the Israelites did this; they did just as the Lord had commanded Moses and Aa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 that same day the Lord brought the Israelites out of the land of Egypt according to their military divisions.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household is too small for a whole animal, that person and the neighbor nearest his house are to select one based on the combined number of people; you should apportion the animal according to what each will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have an unblemished  animal, a year-old male; you may take it from either the sheep or the goa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keep it until the fourteenth day of this month; then the whole assembly of the community of Israel will slaughter the animals at twiligh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take some of the blood and put it on the two doorposts and the lintel of the houses where they eat the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2026-06-25T03:45:49Z</dcterms:created>
  <dcterms:modified xsi:type="dcterms:W3CDTF">2026-06-25T03:45:49Z</dcterms:modified>
  <dc:title>Bible.com.au: Exodus 12:1-51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