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ficials of yours will come down to me and bow before me, saying: Get out, you and all the people who follow you.  After that, I will get out.” And he went out from Pharaoh’s presence fiercely angr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Pharaoh will not listen  to you, so that my wonders may be multiplied in the land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did all these wonders before Pharaoh, but the Lord hardened Pharaoh’s heart,  and he would not let the Israelites go out of his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th Plague: Death of the First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I will bring one more plague on Pharaoh and on Egypt. After that, he will let you go from here. When he lets you go,  he will drive you out of 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nnounce to the people that both men and women should ask their neighbors for silver and gold it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gave  the people favor with the Egyptians. In addition, Moses himself was very highly regarded  in the land of Egypt by  Pharaoh’s officials and the peop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said, “This is what the Lord says: About midnight I will go throughout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very firstborn male in the land of Egypt will die, from the firstborn of Pharaoh who sits on his throne to the firstborn of the servant girl who is at the grindstones, as well as every firstborn of the live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re will be a great cry of anguish through all the land of Egypt such as never was before or ever will b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gainst all the Israelites, whether people or animals, not even a dog will snarl,  so that you may know that the Lord makes a distinction between Egypt and Israel.]]></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2026-05-21T17:58:20Z</dcterms:created>
  <dcterms:modified xsi:type="dcterms:W3CDTF">2026-05-21T17:58:20Z</dcterms:modified>
  <dc:title>Bible.com.au: Exodus 11:1-10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