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Moses and Aaron were brought back to Pharaoh. “Go, worship the Lord your God,” Pharaoh said. “But exactly who will be go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replied, “We will go with our young and with our old; we will go with our sons and with our daughters, with our flocks and with our herds because we must hold the Lord’s festiva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o them, “The Lord would have to be with you if I would ever let you and your families go! Look out #— #you’re heading for trou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go #— #just able-bodied men #— #worship the Lord, since that’s what you want.” And they were driven from Pharaoh’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hen said to Moses, “Stretch out your hand over the land of Egypt, and the locusts will come up over it and eat every plant in the land, everything that the hail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tretched out his staff over the land of Egypt, and the Lord sent an east wind over the land all that day and through the night. By morning the east wind had brought in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custs went up over the entire land of Egypt and settled on the whole territory of Egypt. Never before had there been such a large number of locusts, and there never will be aga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the surface of the whole land so that the land was black, and they consumed all the plants on the ground and all the fruit on the trees that the hail had left. Nothing green was left on the trees or the plants in the field throughout the land of Egyp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urgently sent for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forgive my sin once more and make an appeal to the Lord your God, so that he will just take this death away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ighth Plague: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left Pharaoh’s presence and appealed to the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 changed the wind to a strong west  wind, and it carried off the locusts and blew them into the Red Sea.  Not a single locust was left in all the territory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did not let the Israelites go.The Ninth Plague: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oses, “Stretch out your hand toward heaven, and there will be darkness over the land of Egypt, a darkness that can be fe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stretched out his hand toward heaven, and there was thick darkness throughout the land of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person could not see another, and for three days they did not move from where they were. Yet all the Israelites had light where they liv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haraoh summoned Moses and said, “Go, worship the Lord. Even your families may go with you; only your flocks and herds must stay beh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responded, “You must also let us have  sacrifices and burnt offerings to prepare for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our livestock must go with us; not a hoof will be left behind because we will take some of them to worship the Lord our God. We will not know what we will use to worship the Lord until we get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as unwilling to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for I have hardened his heart and the hearts of his officials so that I may do these miraculous signs of mine among th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to him, “Leave me! Make sure you never see my face again, for on the day you see my face,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you have said,” Moses replied, “I will never see your face agai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that you may tell  your son and grandson  how severely I dealt with the Egyptians and performed miraculous signs among them, and you will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in to Pharaoh and told him, “This is what the Lord, the God of the Hebrews, says: How long will you refuse to humble yourself before me? Let my people go, that they may worship 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you refuse to let my people go, then tomorrow I will bring locusts  into your terri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cover the surface of the land so that no one will be able to see the land. They will eat the remainder left  to you that escaped the hail; they will eat every tree you have growing in the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houses, all your officials’ houses, and the houses of all the Egyptians #— #something your fathers and grandfathers never saw since the time they occupied the land until today.” Then he turned and left Pharaoh’s pres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s officials asked him, “How long must this man be a snare  to us? Let the men go, so that they may worship the Lord their God. Don’t you realize yet that Egypt is devastated?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2026-07-24T06:50:28Z</dcterms:created>
  <dcterms:modified xsi:type="dcterms:W3CDTF">2026-07-24T06:50:28Z</dcterms:modified>
  <dc:title>Bible.com.au: Exodus 10:1-29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