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8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ew king, who did not know about Joseph, came to power in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s people, “Look, the Israelite people are more numerous and powerful than we ar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deal shrewdly with them; otherwise they will multiply further, and when war breaks out, they will join our enemies, fight against us, and leave the country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Egyptians assigned taskmasters over the Israelites to oppress them with forced labor.  They built Pithom and Rameses as supply cities  for Pharao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oppressed them, the more they multiplied and spread so that the Egyptians came to dread  the Israeli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ked the Israelites ruthlessly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their lives bitter with difficult labor in brick and mortar and in all kinds of fieldwork. They ruthlessly imposed all this work on 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Egypt said to the Hebrew midwives #— #the first, whose name was Shiphrah, and the second, whose name was Puah #— #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you help the Hebrew women give birth, observe them as they deliver. If the child is a son, kill him, but if it’s a daughter, she may liv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, however, feared God  and did not do as the king of Egypt had told them;  they let the boys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Oppressed in Egy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king of Egypt summoned the midwives and asked them, “Why have you done this and let the boys live? 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 said to Pharaoh, “The Hebrew women are not like the Egyptian women, for they are vigorous and give birth before the midwife can get to them.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was good to the midwives,  and the people multiplied and became very numer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midwives feared God, he gave them familie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then commanded all his people, “You must throw every son born to the Hebrews into the Nile, but let every daughter live.”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 the sons of Israel who came to Egypt with Jacob; each came with his family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Simeon, Levi, and Juda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, Zebulun, and Benjami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and Naphtali; Gad and As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tal number of Jacob’s descendants  was seventy; , Joseph was already in Egy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and all his brothers and all that generation eventually di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Israelites were fruitful, increased rapidly, multiplied, and became extremely numerous  so that the land was filled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2026-06-27T01:07:19Z</dcterms:created>
  <dcterms:modified xsi:type="dcterms:W3CDTF">2026-06-27T01:07:19Z</dcterms:modified>
  <dc:title>Bible.com.au: Exodus 1:1-22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