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rite in the king’s name whatever pleases you  concerning the Jews, and seal it with the royal signet ring.  A document written in the king’s name and sealed with the royal signet ring cannot be revoke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twenty-third day of the third month  #— #that is, the month Sivan #— #the royal scribes were summoned. Everything was written exactly as Mordecai  commanded for the Jews, to the satraps,  the governors, and the officials of the 127 provinces from India to Cush.  The edict was written for each province in its own script, for each ethnic group in its own language,  and to the Jews in their own script and langu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decai wrote in King Ahasuerus’s name and sealed the edicts with the royal signet ring. He sent the documents by mounted couriers,  who rode fast horses  bred in the royal stab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s edict gave the Jews in each and every city the right to assemble and defend themselves, to destroy, kill, and annihilate every ethnic and provincial army hostile to them, including women and children, and to take their possessions as spoils of wa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ould take place on a single day throughout all the provinces of King Ahasuerus, on the thirteenth day of the twelfth month, the month Ada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copy of the text, issued as law throughout every province, was distributed to all the peoples  so the Jews could be ready to avenge themselves against their enemies on that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ouriers rode out in haste on their royal horses at the king’s urgent command. The law was also issued in the fortress of Susa.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decai went from the king’s presence clothed in royal blue and white, with a great gold crown and a purple robe of fine linen.  The city of Susa shouted and rejoic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Jews celebrated  with gladness, joy, and hono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every province and every city where the king’s command and edict reached, gladness and joy took place among the Jews. There was a celebration and a holiday. , And many of the ethnic groups of the land professed themselves to be Jews because fear of the Jews  had overcom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Intervenes for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day King Ahasuerus awarded Queen Esther the estate  of Haman, the enemy of the Jews.  Mordecai entered the king’s presence because Esther had revealed her relationship to Mordecai.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removed his signet ring he had recovered from Haman  and gave it to Mordecai, and Esther put him in charge of Haman’s est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sther addressed the king again.  She fell at his feet, wept, and begged  him to revoke the evil of Haman the Agagite  and his plot he had devised against the Jew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extended the gold scepter  toward Esther, so she got up and stood before the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said, “If it pleases the king and I have found favor with him, if the matter seems right to the king and I am pleasing in his eyes,  let a royal edict be written. Let it revoke the documents the scheming Haman son of Hammedatha the Agagite wrote to destroy the Jews who are in all the king’s provinc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ow could I bear to see the disaster that would come on my people?  How could I bear to see the destruction of my relatives?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Ahasuerus said to Esther the queen and to Mordecai the Jew, “Look, I have given Haman’s estate to Esther,  and he was hanged on the gallows because he attacked  the Jews. ]]></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2026-05-21T17:55:27Z</dcterms:created>
  <dcterms:modified xsi:type="dcterms:W3CDTF">2026-05-21T17:55:27Z</dcterms:modified>
  <dc:title>Bible.com.au: Esther 8:1-17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