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the king returned from the palace garden to the banquet hall,  Haman was falling on the couch  where Esther was reclining. The king exclaimed, “Would he actually violate the queen while I am in the house? ” As soon as the statement left the king’s mouth, they covered Haman’s fa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rbona, one of the king’s eunuchs,  said, “There is a gallows seventy-five feet  tall at Haman’s house that he made for Mordecai,  who gave the report that saved  the king.” The king said, “Hang him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nged Haman on the gallows he had prepared for Mordecai.  Then the king’s anger subsid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man Is Execu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king and Haman came to feast , with Esther the que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ce again, on the second day while drinking wine,  the king asked Esther, “Queen Esther, whatever you ask will be given to you. Whatever you seek, even to half the kingdom, will be don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Queen Esther answered, “If I have found favor with you, Your Majesty, and if the king is pleased,  spare my life; this is my request. And spare my people; this is my desi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y people and I have been sold  to destruction, death, and annihilation.  If we had merely been sold as male and female slaves,  I would have kept silent. Indeed, the trouble wouldn’t be worth burdening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Ahasuerus spoke up and asked Queen Esther, “Who is this, and where is the one who would devise such a scheme?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ther answered, “The adversary and enemy  is this evil Haman.”Haman stood terrified  before the king and que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arose in anger  and went from where they were drinking wine to the palace garden. , Haman remained to beg Queen Esther for his life because he realized the king was planning something terrible for him. ]]></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2026-06-02T20:04:10Z</dcterms:created>
  <dcterms:modified xsi:type="dcterms:W3CDTF">2026-06-02T20:04:10Z</dcterms:modified>
  <dc:title>Bible.com.au: Esther 7:1-10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