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decai’s F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Ahasuerus imposed a tax throughout the land  even to the farthest shor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of his powerful and magnificent accomplishments  and the detailed account of Mordecai’s great rank with which the king had honored him,  have they not been written in the Book of the Historical Events of the Kings of Media and Persia?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decai the Jew was second only to King Ahasuerus.  He was famous among the Jews and highly esteemed by many of his relatives.  He continued to pursue prosperity for his people and to speak for the well-being of all his descendant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2026-06-02T20:04:10Z</dcterms:created>
  <dcterms:modified xsi:type="dcterms:W3CDTF">2026-06-02T20:04:10Z</dcterms:modified>
  <dc:title>Bible.com.au: Esther 10:1-3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