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nowing that whatever good each one does, slave or free, he will receive this back fro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sters, treat your slaves the same way, without threatening  them, because you know that both their Master and yours is in heaven, and there is no favoritism  with him. Christian Warf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nally, be strengthened by the Lord and by his vast streng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t on  the full armor  of God so that you can stand against the schemes of the d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struggle is not against flesh  and blood, but against the rulers, against the authorities,  against the cosmic powers of this darkness, against evil,  spiritual forces in the heave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reason take up the full armor  of God, so that you may be able to resist  in the evil day, and having prepared everything, to take your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tand,  therefore, with truth  like a belt around your waist, righteousness  like armor on your che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r feet sandaled with readiness for the gospel of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every situation take up the shield  of faith  with which you can extinguish all the flaming arrows of the evil on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e helmet  of salvation and the sword  of the Spirit  #— #which is the word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ildren and Par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at all times in the Spirit  with every prayer and request, and stay alert  with all perseverance and intercession for all the sai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ay also for me, that the message may be given to me when I open my mouth to make known with boldness  the mystery of the gosp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is I am an ambassador  in chains. Pray that I might be bold enough to speak about it as I should.Paul’s Farewe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ychicus,  our dearly loved brother and faithful servant  in the Lord, will tell you all the news about me so that you may be inform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sending him to you for this very reason, to let you know how we are and to encourage  your heart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ace to the brothers and sisters, and love with faith, from God the Father  and the Lord Jesus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ace be with all who have undying love for our Lord Jesus Chris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obey  your parents in the Lord, because this is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nor your father and mother, which is the first commandment with a prom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it may go well with you and that you may have a long life in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athers, don’t stir up anger  in your children, but bring them up in the training  and instruction of the Lord.Slaves and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laves, obey your human  masters  with fear and trembling,  in the sincerity  of your heart, as you would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work only while being watched, as people-pleasers, but as slaves of Christ, doing God’s will  from your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rve with a good attitude, as to the Lord and not to people,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2026-07-24T06:49:38Z</dcterms:created>
  <dcterms:modified xsi:type="dcterms:W3CDTF">2026-07-24T06:49:38Z</dcterms:modified>
  <dc:title>Bible.com.au: Ephesians 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