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6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phesians 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nowing that whatever good each one does, slave or free, he will receive this back from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asters, treat your slaves the same way, without threatening  them, because you know that both their Master and yours is in heaven, and there is no favoritism  with him. Christian Warfa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inally, be strengthened by the Lord and by his vast strength.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ut on  the full armor  of God so that you can stand against the schemes of the devi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our struggle is not against flesh  and blood, but against the rulers, against the authorities,  against the cosmic powers of this darkness, against evil,  spiritual forces in the heaven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this reason take up the full armor  of God, so that you may be able to resist  in the evil day, and having prepared everything, to take your st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tand,  therefore, with truth  like a belt around your waist, righteousness  like armor on your ches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your feet sandaled with readiness for the gospel of pe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every situation take up the shield  of faith  with which you can extinguish all the flaming arrows of the evil one.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ake the helmet  of salvation and the sword  of the Spirit  #— #which is the word of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hildren and Paren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ray  at all times in the Spirit  with every prayer and request, and stay alert  with all perseverance and intercession for all the sain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ray also for me, that the message may be given to me when I open my mouth to make known with boldness  the mystery of the gosp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is I am an ambassador  in chains. Pray that I might be bold enough to speak about it as I should.Paul’s Farewe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ychicus,  our dearly loved brother and faithful servant  in the Lord, will tell you all the news about me so that you may be inform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am sending him to you for this very reason, to let you know how we are and to encourage  your hearts.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eace to the brothers and sisters, and love with faith, from God the Father  and the Lord Jesus Chri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race be with all who have undying love for our Lord Jesus Christ.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hildren, obey  your parents in the Lord, because this is righ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onor your father and mother, which is the first commandment with a promi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at it may go well with you and that you may have a long life in the l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athers, don’t stir up anger  in your children, but bring them up in the training  and instruction of the Lord.Slaves and Mast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laves, obey your human  masters  with fear and trembling,  in the sincerity  of your heart, as you would Chri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n’t work only while being watched, as people-pleasers, but as slaves of Christ, doing God’s will  from your hea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erve with a good attitude, as to the Lord and not to people, ]]></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2026-05-22T21:12:56Z</dcterms:created>
  <dcterms:modified xsi:type="dcterms:W3CDTF">2026-05-22T21:12:56Z</dcterms:modified>
  <dc:title>Bible.com.au: Ephesians 6:1-24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