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 imitators of God, as dearly loved children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lk in love, as Christ also loved us and gave himself for us,  a sacrificial and fragrant offering t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exual immorality  and any impurity  or greed  should not even be heard of  among you, as is proper for sain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scene and foolish talking or crude joking are not suitable, but rather giving than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now and recognize this: Every sexually immoral  or impure  or greedy  person, who is an idolater, does not have an inheritance in the kingdom  of Christ and of God.Light versus Darknes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one deceive you with empty arguments, for God’s wrath  is coming on the disobedient  because of these th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do not become their partn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ere once darkness, but now you are light  in the Lord. Walk as children of light  #— #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ruit of the light  consists of all goodness, righteousness, and truth  #— #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sting  what is pleasing 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participate in the fruitless  works of darkness, but instead expose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shameful even to mention what is done by them in secr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exposed by the light is made visible,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makes everything visible is light. Therefore it is said:Get up, sleeper,  and rise up from the dead, and Christ will shine on you. Consistency in the Christian Lif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careful attention, then, to how you walk #— #not as unwise people but as wise #— #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the most of the time, , because the days are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’t be foolish, but understand  what the Lord’s will  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n’t get drunk  with wine,  which leads to reckless living, but be filled by the Spirit: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ing to one another in psalms, hymns, and spiritual songs, singing and making music with your heart to the Lord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thanks always for everything to God the Father in the name of our Lord Jesus Chris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mitting to one another in the fear of Christ. Wives and Husband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  submit , to your husbands  as to the Lor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husband is the head of the wife  as Christ is the head  of the church. He is the Savior of the body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s the church submits to Christ, so also wives are to submit to their husbands in every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  just as Christ loved  the church and gave himself  for her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her holy, cleansing  her with the washing of water by the w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this to present the church to himself in splendor, without spot or wrinkle or anything like that, but holy and blameless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husbands are to love their wives as their own bodies. He who loves his wife loves himsel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one ever hates his own flesh but provides and cares for it, just as Christ does for the church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we are members of his body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a man will leave his father and mother and be joined to his wife, and the two will become one flesh.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ystery  is profound, but I am talking about Christ and the churc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m up, each one of you is to love his wife as himself, and the wife is to respect her husban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2026-10-13T17:22:55Z</dcterms:created>
  <dcterms:modified xsi:type="dcterms:W3CDTF">2026-10-13T17:22:55Z</dcterms:modified>
  <dc:title>Bible.com.au: Ephesians 5:1-33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