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98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sians 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fruit of the light  consists of all goodness, righteousness, and truth  #— #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sting  what is pleasing  to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participate in the fruitless  works of darkness, but instead expose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shameful even to mention what is done by them in secre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exposed by the light is made visible,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at makes everything visible is light. Therefore it is said:Get up, sleeper,  and rise up from the dead, and Christ will shine on you. Consistency in the Christian Life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careful attention, then, to how you walk #— #not as unwise people but as wise #— #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ing the most of the time, , because the days are evi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on’t be foolish, but understand  what the Lord’s will  i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on’t get drunk  with wine,  which leads to reckless living, but be filled by the Spirit: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be imitators of God, as dearly loved children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ing to one another in psalms, hymns, and spiritual songs, singing and making music with your heart to the Lord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ing thanks always for everything to God the Father in the name of our Lord Jesus Christ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bmitting to one another in the fear of Christ. Wives and Husbands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ves,  submit , to your husbands  as to the Lord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 husband is the head of the wife  as Christ is the head  of the church. He is the Savior of the body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s the church submits to Christ, so also wives are to submit to their husbands in everyth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sbands, love your wives,  just as Christ loved  the church and gave himself  for her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make her holy, cleansing  her with the washing of water by the w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d this to present the church to himself in splendor, without spot or wrinkle or anything like that, but holy and blameless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husbands are to love their wives as their own bodies. He who loves his wife loves himself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alk in love, as Christ also loved us and gave himself for us,  a sacrificial and fragrant offering to Go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 one ever hates his own flesh but provides and cares for it, just as Christ does for the church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we are members of his body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reason a man will leave his father and mother and be joined to his wife, and the two will become one flesh.,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mystery  is profound, but I am talking about Christ and the churc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um up, each one of you is to love his wife as himself, and the wife is to respect her husban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exual immorality  and any impurity  or greed  should not even be heard of  among you, as is proper for sain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scene and foolish talking or crude joking are not suitable, but rather giving thank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know and recognize this: Every sexually immoral  or impure  or greedy  person, who is an idolater, does not have an inheritance in the kingdom  of Christ and of God.Light versus Darkness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one deceive you with empty arguments, for God’s wrath  is coming on the disobedient  because of these th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do not become their partn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were once darkness, but now you are light  in the Lord. Walk as children of light  #— #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2026-06-12T03:05:43Z</dcterms:created>
  <dcterms:modified xsi:type="dcterms:W3CDTF">2026-06-12T03:05:43Z</dcterms:modified>
  <dc:title>Bible.com.au: Ephesians 5:1-33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