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t says:When he ascended on high,he took the captives captive;he gave gifts to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hat does “he ascended” mean except that he  also descended to the lower parts of the ear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ne who descended is also the one who ascended far above all the heavens,  to fill all thing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himself gave some to be apostles, some prophets, some evangelists, some pastors and teac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equip the saints for the work of ministry, to build up the body of Chris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til we all reach unity in the faith and in the knowledge of God’s Son,  growing into maturity with a stature  measured by Christ’s full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e will no longer be little children, tossed by the waves and blown around by every wind of teaching,  by human cunning with cleverness in the techniques of dece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peaking the truth in love, let us grow in every way into him who is the head  #—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him the whole body, fitted and knit together  by every supporting ligament, promotes the growth  of the body for building itself up in love by the proper working of each individual part.Living the New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 say this and testify in the Lord: You should no longer walk as the Gentiles do, in the futility of their thou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ity and Diversity in the Body of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darkened in their understanding, excluded from the life of God, because of the ignorance that is in them and because  of the hardness of their he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became callous and gave themselves over to promiscuity for the practice of every kind of impurity  with a desire for more and mor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at is not how you came to know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suming you heard about him and were taught by him, as the truth  is in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take off , your former way of life,  the old self  that is corrupted by deceitful desi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be renewed  in the spirit  of your mi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put on , the new self, the one created  according to God’s likeness  in righteousness and purity of the tru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putting away  lying, speak the truth, each one to his neighbor,, because we are members of one an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angry and do not sin., Don’t let the sun go down on your ang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on’t give the devil an opportun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I, the prisoner in the Lord,  urge you to walk worthy of the calling you have rece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 thief no longer steal. Instead, he is to do honest work with his own hands, so that he has something to share  with anyone in ne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 foul language should come from your mouth, but only what is good for building up someone in need,  so that it gives grace to those who hea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don’t grieve God’s Holy Spirit.  You were sealed by him  for the day of redemptio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all bitterness, anger and wrath, shouting and slander be removed from you, along with all mali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 kind  and compassionate  to one another, forgiving  one another, just as God also forgave you  in Chri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all humility  and gentleness, with patience,  bearing  with one another in lov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ing every effort to keep the unity  of the Spirit  through the bond of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s one body and one Spirit  #— #just as you were called to one hope , at your calling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Lord,  one faith,  one baptis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God  and Father  of all, who is above all and through all and in all.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race was given to each one of us  according to the measure of Christ’s gift.]]></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Ephesians 4:1-32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