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4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grace was given to me #— #the least of all the saints #— #to proclaim to the Gentiles the incalculable riches  of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shed light for all about the administration of the mystery hidden for ages in God who created 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so that God’s multi-faceted wisdom  may now be made known through the church to the rulers and authorities in the heaven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ccording to his eternal purpose  accomplished in Christ Jesus our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we have boldness and confident access  through faith in 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then, I ask you not to be discouraged  over my afflictions on your behalf, for they are your glory. Prayer for Spiritual Power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kneel  before the Father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m every family in heaven and on earth is nam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he may grant you, according to the riches  of his glory,  to be strengthened with power  in your inner being  through his Spirit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Christ may dwell in your hearts through faith. I pray that you, being rooted and firmly established in lov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’s Ministry to the Genti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be able to comprehend with all the saints what is the length and width, height and depth of God’s love,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know Christ’s love that surpasses knowledge, so that you may be filled with all the full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 him who is able  to do above and beyond all that we ask or think  according to the power  that works in us #— #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 glory in the church and in Christ Jesus to all generations, forever and ever. Amen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, I, Paul, the prisoner  of Christ Jesus on behalf of you Gentiles #— #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uming you have heard about the administration of God’s grace that he gave me for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ystery was made known to me by revelation,  as I have briefly written abo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ding this you are able to understand my insight into the mystery of Chris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not made known to people  in other generations as it is now revealed to his holy apostles and prophets  by the Spiri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ntiles are coheirs, members of the same body, and partners in the promise  in Christ Jesus through the gosp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made a servant of this gospel by the gift of God’s grace that was given to me by the working of his power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2026-05-21T17:56:20Z</dcterms:created>
  <dcterms:modified xsi:type="dcterms:W3CDTF">2026-05-21T17:56:20Z</dcterms:modified>
  <dc:title>Bible.com.au: Ephesians 3:1-21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