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you are saved by grace  through faith, and this is not from yourselves; it is God’s gift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from works, so that no one can bo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are his workmanship, created  in Christ Jesus for good works, which God prepared ahead of time  for us to do.Unity in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n, remember that at one time you were Gentiles in the flesh #— #called “the uncircumcised” by those called “the circumcised,”  which is done in the flesh by human han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you were without Christ, excluded from the citizenship of Israel, and foreigners to the covenants of promise,  without hope  and without God in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Christ Jesus, you who were far away have been brought near by the blood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 is our peace, who made both groups one  and tore down the dividing wall of hostility. In his fle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of no effect the law consisting of commands and expressed in regulations, so that he might create  in himself one  new man from the two, resulting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id this so that he might reconcile both to God in one body  through the cross by which he put the hostility to dea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me and proclaimed the good news  of peace to you who were far away and peace to those who were nea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Death to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rough him we both have access  in one Spirit to the Fathe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you are no longer foreigners and strangers, but fellow citizens with the saints, and members of God’s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ilt on the foundation of the apostles and prophets,  with Christ Jesus himself as the cornerst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him the whole building, being put together,  grows into a holy temple in the Lor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him you are also being built together  for God’s dwelling  in the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you were dead  in your trespasses and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which you previously walked according to the ways of this world,  according to the ruler of the power of the air,  the spirit  now working in the disobedien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too all previously lived among them in our fleshly  desires, carrying out the inclinations  of our flesh and thoughts, and we were by nature children under wrath  as the others were al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God, who is rich in mercy,  because of his great love  that he had for u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de us alive  with Christ even though we were dead  in trespasses. You are saved by 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raised us up with him and seated us with him in the heavens in Christ Jesu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in the coming ages  he might display the immeasurable riches  of his grace through his kindness  to us in Christ Jesu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2026-05-21T17:29:10Z</dcterms:created>
  <dcterms:modified xsi:type="dcterms:W3CDTF">2026-05-21T17:29:10Z</dcterms:modified>
  <dc:title>Bible.com.au: Ephesians 2:1-22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