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he richly poured out on us with all wisdom and understand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known to us the mystery of his will,  according to his good pleasure that he purposed in Chris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plan for the right time  #— #to bring everything together in Christ,  both things in heaven and things on earth  in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we have also received an inheritance,  because we were predestined  according to the plan of the one who works out everything in agreement with the purpose of his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we who had already put our hope  in Christ might bring praise to his glo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him you also were sealed with the promised Holy Spirit  when you heard the word of truth,  the gospel of your salvation, and when you belie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oly Spirit is the down payment  of our inheritance, until the redemption of the possession, to the praise of his glory.Prayer for Spiritual Ins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y, since I heard about your faith in the Lord Jesus and your love for all the sai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never stop giving thanks for you as I remember you in my pray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ay that the God of our Lord Jesus Christ, the glorious Father,  would give you the Spirit , of wisdom and revelation  in the knowledge of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pray that the eyes of your heart may be enlightened so that you may know what is the hope  of his calling,  what is the wealth of his glorious inheritance in the sai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at is the immeasurable greatness of his power  toward us who believe, according to the mighty working of his strength.God’s Power in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exercised this power in Christ by raising him from the dead and seating him at his right hand  in the heavens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r above every ruler and authority, power and dominion, and every title given, , not only in this age but also in the one to co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ubjected everything under his feet, and appointed him  as head  over everything for the chu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his body,  the fullness  of the one who fills all things  in every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God’s will: To the faithful saints  in Christ Jesus  at Ephesu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God’s Rich Bless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the God and Father of our Lord Jesus Christ, who has blessed us with every spiritual blessing in the heavens in Chri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hose us in him, before the foundation of the world, to be holy and blameless in love before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redestined us to be adopted as sons through Jesus Christ for himself, according to the good pleasure of his w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the praise of his glorious grace  that he lavished on us in the Beloved On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him we have redemption  through his blood, the forgiveness  of our trespasses, according to the riches of his grac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Ephesians 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