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2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your clothes be white all the time, and never let oil be lacking on your he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njoy life with the wife you love all the days of your fleeting  life,  which has been given to you under the sun, all your fleeting days. For that is your portion in life and in your struggle  under the s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your hands find to do, do with all your strength,  because there is no work, planning, knowledge, or wisdom  in Sheol where you are going.The Limitations of Wis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I saw under the sun that the race is not to the swift,  or the battle to the strong,  or bread to the wise, or riches to the discerning, or favor to the skillful; rather, time and chance happen to all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certainly no one knows his time:  like fish caught in a cruel net or like birds caught in a trap,  so people are trapped in an evil time  as it suddenly falls on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observed that this also is wisdom under the sun, and it is significant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small city with few men in it. A great king came against it, surrounded it, and built large siege works agains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 poor wise man was found in the city,  and he delivered the city by his wisdom.  Yet no one remembered that poo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said, “Wisdom is better than strength,  but the wisdom of the poor man is despised, and his words are not hee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alm words of the wise are heededmore than the shouts of a ruler over fo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njoy Life Despite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but one sinner can destroy much go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deed, I took all this to heart and explained it all: The righteous, the wise, and their works are in God’s hands.  People don’t know whether to expect love or hate. Everything lies ahead of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thing is the same for everyone:  There is one fate for the righteous and the wicked,  for the good and the bad,  for the clean and the unclean, for the one who sacrifices and the one who does not sacrifice. As it is for the good, so also it is for the sinner; as it is for the one who takes an oath, so also for the one who fears an o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an evil in all that is done under the sun: there is one fate for everyone. In addition, the hearts of people are full of evil, and madness is in their hearts while they live;  after that they go to the d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re is hope for whoever is joined  with all the living, since a live dog is better than a dead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will die, but the dead don’t know anything. There is no longer a reward for them because the memory of them is forgotte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 their hate, and their envy have already disappeared, and there is no longer a portion for them in all that is done under the s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eat your bread with pleasure, and drink your wine with a cheerful heart, for God has already accepted your works. ]]></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2026-06-17T17:04:10Z</dcterms:created>
  <dcterms:modified xsi:type="dcterms:W3CDTF">2026-06-17T17:04:10Z</dcterms:modified>
  <dc:title>Bible.com.au: Ecclesiastes 9:1-18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