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 one has authority over the wind  to restrain it,  and there is no authority over the day of death;  no one is discharged during battle, and wickedness will not allow those who practice it to escap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is I have seen, applying my mind to all the work that is done under the sun, at a time when one person has authority over another to his har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such circumstances, I saw the wicked buried. They came and went from the holy place,  and they were praised  in the city where they did those things. This too is fut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the sentence against an evil act is not carried out quickly,  the heart of people is filled with the desire to commit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though a sinner does evil a hundred times and prolongs his life,  I also know that it will go well with God-fearing people,  for they are reverent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t will not go well with the wicked,  and they will not lengthen their days like a shadow,  for they are not reverent before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is a futility that is done on the earth: there are righteous people who get what the actions of the wicked deserve,  and there are wicked people who get what the actions of the righteous deserve.  I say that this too is futi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commended enjoyment because there is nothing better for a person under the sun than to eat, drink, and enjoy himself,  for this will accompany him in his labor during the days of his life that God gives him under the s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applied my mind to know wisdom  and to observe the activity that is done on the earth (even though one’s eyes do not close in sleep day or n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observed all the work of God and concluded that a person is unable to discover the work that is done under the sun. Even though a person labors hard to explore it, he cannot find it;  even if a wise person claims to know it, he is unable to discove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sdom, Authorities, and Inequ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like the wise person, and who knows the interpretation of a matter? A person’s wisdom brightens his face, and the sternness of his face is chang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eep  the king’s command because of your oath made before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be in a hurry; leave his presence,  and don’t persist in a bad cause, since he will do whatever he w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king’s word is authoritative, and who can say to him, “What are you doing?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ne who keeps a command will not experience anything harmful,  and a wise heart knows the right time and proced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every activity there is a right time and procedure,  even though a person’s troubles are heavy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no one knows what will happen  because who can tell him what will happen?]]></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2026-06-02T20:04:23Z</dcterms:created>
  <dcterms:modified xsi:type="dcterms:W3CDTF">2026-06-02T20:04:23Z</dcterms:modified>
  <dc:title>Bible.com.au: Ecclesiastes 8:1-17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