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4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 a matter is better than its beginning;a patient spirit is better than a proud spiri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 spirit rush to be angry,for anger abides in the heart of fool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ay, “Why were the former days better than these? ” since it is not wise of you to ask thi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s good as an inheritanceand an advantage to those who see the su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wisdom is protection as silver is protection;but the advantage of knowledgeis that wisdom preserves the life of its own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e work of God, for who can straighten outwhat he has made crooked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prosperity be joyful,  but in the day of adversity, consider: God has made the one as well as the other,  so that no one can discover anything that will come after him.Avoiding Extremes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utile life  I have seen everything:  someone righteous perishes in spite of his righteousness,  and someone wicked lives long in spite of his evi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excessively righteous, and don’t be overly wise.  Why should you destroy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excessively wicked, and don’t be foolish. Why should you die before your time?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Saying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hat you grasp the one and do not let the other slip from your hand. For the one who fears God will end up with both of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the wise person strongerthan ten rulers of a city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certainly no one righteous on the earthwho does good and never sin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pay attention  to everything people say, or you may hear your servant cursing you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your heart you know that many times you yourself have cursed others.What the Teacher Found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ested all this by wisdom. I resolved, “I will be wise,” but it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exists is beyond reach and very deep.  Who can discover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urned my thoughts to know, explore, and examine wisdom  and an explanation for things, and to know that wickedness is stupidity and folly is ma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find more bitter than death  the woman who is a trap:  her heart a net and her hands chains. The one who pleases God will escape her, but the sinner will be captured by 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” says the Teacher, “I have discovered this by adding one thing to another to find out the explanatio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 better than fine perfume, and the day of one’s death is better than the day of one’s birth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soul continually searches for but does not find: I found one person in a thousand, but none of those was a woman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see this: I have discovered that God made people upright,  but they pursued many schemes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 go to a house of mourningthan to go to a house of feasting,since that is the end of all mankind,and the living should take it to hear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ief is better than laughter,for when a face is sad, a heart may be gl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 the wise is in a house of mourning,but the heart of fools is in a house of 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 listen to rebuke from a wise personthan to listen to the song of fools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ike the crackling of burning thorns under the pot, so is the laughter of the fool.This too is futi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, the practice of extortion turns a wise person into a fool, and a bribe corrupts the min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2026-06-12T02:59:42Z</dcterms:created>
  <dcterms:modified xsi:type="dcterms:W3CDTF">2026-06-12T02:59:42Z</dcterms:modified>
  <dc:title>Bible.com.au: Ecclesiastes 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