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80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what the eyes see than wandering desire.  This too is futile and a pursuit of the wind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exists was given its name long ago, , and it is known what mankind is. But he is not able to contend with the one stronger than h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re are many words, they increase futility.  What is the advantage for mankin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knows what is good for anyone in life, in the few days of his futile life that he spends like a shadow?  Who can tell anyone what will happen after him under the su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tragedy I have observed under the sun,  and it weighs heavily on humanity: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ives a person riches, wealth, and honor  so that he lacks nothing of all he desires for himself,  but God does not allow him to enjoy them. Instead, a stranger will enjoy them. This is futile and a sickening trage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may father a hundred children and live many years. No matter how long he lives,  if he is not satisfied by good things and does not even have a proper burial,  I say that a stillborn child is better off than h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omes in futility and he goes in darkness, and his name is shrouded in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stillborn child does not see the sun and is not conscious, it has more rest than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person lives a thousand years twice, but does not experience happiness, do not both go to the same plac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a person’s labor is for his stomach, ,yet the appetite is never satisfi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antage then does the wise person have over the fool?  What advantage is there for the poor person who knows how to conduct himself before othe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2026-06-25T05:05:42Z</dcterms:created>
  <dcterms:modified xsi:type="dcterms:W3CDTF">2026-06-25T05:05:42Z</dcterms:modified>
  <dc:title>Bible.com.au: Ecclesiastes 6:1-12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