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3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are better than one because they have a good reward for their effor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either falls, his companion can lift him up; but pity the one who falls without another to lift him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if two lie down together, they can keep warm; but how can one person alone keep warm?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omeone overpowers one person, two can resist him. A cord of three strands is not easily bro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poor but wise youth than an old but foolish king who no longer pays attention to warning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ame from prison to be king,  even though he was born poor in his kingdo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ll the living, who move about under the sun, follow  a second youth who succeeds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limit to all the people who were before them, yet those who come later will not rejoice in him. This too is futile and a pursuit of the win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I observed all the acts of oppression being done under the sun.  Look at the tears of those who are oppressed; they have no one to comfort them. Power is with those who oppress them; they have no one to comfort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ommended the dead,  who have already died, more than the living, who are still ali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tter than either of them is the one who has not yet existed,  who has not seen the evil activity that is done under the sun.The Loneliness of Wealt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at all labor and all skillful work is due to one person’s jealousy of another.  This too is futile and a pursuit of the wind.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folds his arms and consumes his own flesh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one handful with restthan two handfuls with effort and a pursuit of the win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I saw futility under the sun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person without a companion,  without even a son or brother, and though there is no end to all his struggles, his eyes are still not content with riches.  “Who am I struggling for,” he asks, “and depriving myself of good things? ” This too is futile and a miserable tas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2026-07-24T06:54:06Z</dcterms:created>
  <dcterms:modified xsi:type="dcterms:W3CDTF">2026-07-24T06:54:06Z</dcterms:modified>
  <dc:title>Bible.com.au: Ecclesiastes 4:1-16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