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228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love and a time to hate;a time for war and a time for peac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es the worker gain from his struggles?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task that God has given the children of Adam to keep them occupi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everything appropriate  in its time.  He has also put eternity in their hearts,  but no one can discover the work God has done from beginning to en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thing better for them than to rejoice and enjoy the  good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so the gift of God whenever anyone eats, drinks, and enjoys all his effort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everything God does will last forever; there is no adding to it or taking from it.  God works so that people will be in awe of him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is, has already been,  and whatever will be, already is. However, God seeks justice for the persecuted. The Mystery of Injustice and Death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observed under the sun: there is wickedness at the place of judgment and there is wickedness at the place of righteousnes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 “God will judge the righteous and the wicked,  since there is a time for every activity and every work.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ystery of Tim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o myself, “This happens so that God may test the children of Adam and they may see for themselves that they are like animals.”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e of the children of Adam and the fate of animals is the same.  As one dies, so dies the other; they all have the same breath. People have no advantage over animals since everything is futi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re going to the same place; all come from dust, and all return to dust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s if the spirits of the children of Adam go upward and the spirits of animals go downward to the earth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at there is nothing better than for a person to enjoy his activities  because that is his reward. For who can enable him to see what will happen after he dies? 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 occasion for everything,and a time for every activity under heaven: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give birth and a time to die; a time to plant and a time to uproot;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kill and a time to heal;a time to tear down and a time to buil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weep and a time to laugh; a time to mourn and a time to dance;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throw stones and a time to gather stones; a time to embrace and a time to avoid embracing;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search and a time to count as lost;a time to keep and a time to throw away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 tear and a time to sew;a time to be silent and a time to speak;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2026-07-02T15:37:05Z</dcterms:created>
  <dcterms:modified xsi:type="dcterms:W3CDTF">2026-07-02T15:37:05Z</dcterms:modified>
  <dc:title>Bible.com.au: Ecclesiastes 3:1-22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