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268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3: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made everything appropriate  in its time.  He has also put eternity in their hearts,  but no one can discover the work God has done from beginning to end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2026-06-07T05:36:40Z</dcterms:created>
  <dcterms:modified xsi:type="dcterms:W3CDTF">2026-06-07T05:36:40Z</dcterms:modified>
  <dc:title>Bible.com.au: Ecclesiastes 3:11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