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solute futility,” says the Teacher. “Everything is futile.” The Teacher’s Objectives and Conclu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ddition to the Teacher being a wise man, he constantly taught the people knowledge; he weighed, explored, and arranged many proverb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eacher sought to find delightful sayings and write words of truth accurate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ayings of the wise are like cattle prods,  and those from masters of collections are like firmly embedded nails.  The sayings are given by one Shephe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yond these, my son, be warned: there is no end to the making of many books,  and much study wearies the bod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ll has been heard, the conclusion of the matter is this: fear God  and keep his commands, because this is for all  humanit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God will bring every act to judgment,  including every hidden thing, whether good or ev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ilight of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remember your Creator in the days of your youth:Before the days of adversity come,and the years approach when you will say, “I have no delight in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sun and the light are darkened, and the moon and the stars,and the clouds return after  the r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day when the guardians of the house tremble,and the strong men stoop,the women who grind grain cease because they are few,and the ones who watch through the windows see diml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oors at the street are shutwhile the sound of the mill fades; when one rises at the sound of a bird,and all the daughters of song grow fai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they are afraid of heights and dangers on the road;the almond tree blossoms,the grasshopper loses its spring, and the caper berry has no effect;for the mere mortal is headed to his eternal home, and mourners will walk around in the stree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fore the silver cord is snapped, and the gold bowl is broken, and the jar is shattered at the spring,and the wheel is broken into the w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dust returns to the earth as it once was,and the spirit returns to God who gave it. ]]></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2026-06-23T00:29:25Z</dcterms:created>
  <dcterms:modified xsi:type="dcterms:W3CDTF">2026-06-23T00:29:25Z</dcterms:modified>
  <dc:title>Bible.com.au: Ecclesiastes 12:1-14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