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deed, if someone lives many years,let him rejoice in them all,and let him remember the days of darkness,  since they will be many.All that comes is futi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joice, young person, while you are young,and let your heart be glad in the days of your youth.And walk in the ways of your heartand in the desire of your eyes; but know that for all of these things God will bring you to judg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emove sorrow from your heart,and put away pain from your flesh, because youth and the prime of life are fleet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vest in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nd your bread on the surface of the water, for after many days you may find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ive a portion to seven or even to eight, for you don’t know what disaster may happen on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the clouds are full, they will pour out rain on the earth;whether a tree falls to the south or the north,the place where the tree falls, there it will l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e who watches the wind will not sow,and the one who looks at the clouds will not rea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ust as you don’t know the path of the wind,or how bones develop in  the womb of a pregnant woman,so also you don’t know the work of God who makes everything.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morning sow your seed,and at evening do not let your hand rest,because you don’t know which will succeed,whether one or the other,or if both of them will be equally g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ght is sweet,and it is pleasing for the eyes to see the sun. ]]></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2026-07-24T06:49:38Z</dcterms:created>
  <dcterms:modified xsi:type="dcterms:W3CDTF">2026-07-24T06:49:38Z</dcterms:modified>
  <dc:title>Bible.com.au: Ecclesiastes 11:1-10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