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786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cclesiastes 10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urden of Folly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ad flies make a perfumer’s oil ferment and stink; so a little folly outweighs wisdom and hono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se person’s heart goes to the  right,but a fool’s heart to the lef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when the fool walks along the road, his heart lacks sense,and he shows everyone he is a fool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 ruler’s anger rises against you, don’t leave your post, for calmness puts great offenses to rest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an evil I have seen under the sun, an error proceeding from the presence of the ruler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ool is appointed to great heights, but the rich remain in lowly position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een slaves on horses, but princes walking on the ground like slaves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ne who digs a pit may fall into it, and the one who breaks through a wall may be bitten by a snake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ne who quarries stones may be hurt by them;the one who splits logs may be endangered by them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 ax is dull, and one does not sharpen its edge,then one must exert more strength;however, the advantage of wisdom is that it brings succes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 snake bites before it is charmed, then there is no advantage for the charmer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s from the mouth of a wise person are gracious, but the lips of a fool consume him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eginning of the words from his mouth is folly,but the end of his speaking is evil madness;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the fool multiplies words.No one knows what will happen,and who can tell anyone what will happen after him?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truggles of fools weary them,for they don’t know how to go to the cit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e to you, land, when your king is a youth and your princes feast in the morning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are you, land, when your king is a son of noblesand your princes feast at the proper time —for strength and not for drunkenness. 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of laziness the roof caves in,and because of negligent hands the house leak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east is prepared for laughter,and wine makes life happy, and money  is the answer for everything. 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curse the king even in your thoughts, and do not curse a rich person even in your bedroom, for a bird of the sky may carry the message,and a winged creature may report the matter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2026-09-23T11:19:23Z</dcterms:created>
  <dcterms:modified xsi:type="dcterms:W3CDTF">2026-09-23T11:19:23Z</dcterms:modified>
  <dc:title>Bible.com.au: Ecclesiastes 10:1-20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