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602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0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 digs a pit may fall into it, and the one who breaks through a wall may be bitten by a snak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 quarries stones may be hurt by them;the one who splits logs may be endangered by 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ax is dull, and one does not sharpen its edge,then one must exert more strength;however, the advantage of wisdom is that it brings succ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snake bites before it is charmed, then there is no advantage for the charmer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from the mouth of a wise person are gracious, but the lips of a fool consume him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ginning of the words from his mouth is folly,but the end of his speaking is evil madnes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 fool multiplies words.No one knows what will happen,and who can tell anyone what will happen after him?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ruggles of fools weary them,for they don’t know how to go to the cit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you, land, when your king is a youth and your princes feast in the morn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you, land, when your king is a son of noblesand your princes feast at the proper time —for strength and not for drunkenness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of Foll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laziness the roof caves in,and because of negligent hands the house leak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east is prepared for laughter,and wine makes life happy, and money  is the answer for everything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curse the king even in your thoughts, and do not curse a rich person even in your bedroom, for a bird of the sky may carry the message,and a winged creature may report the matt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d flies make a perfumer’s oil ferment and stink; so a little folly outweighs wisdom and hono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person’s heart goes to the  right,but a fool’s heart to the lef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en the fool walks along the road, his heart lacks sense,and he shows everyone he is a fool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ruler’s anger rises against you, don’t leave your post, for calmness puts great offenses to rest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n evil I have seen under the sun, an error proceeding from the presence of the ruler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 is appointed to great heights, but the rich remain in lowly posi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slaves on horses, but princes walking on the ground like slave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2026-07-23T22:00:05Z</dcterms:created>
  <dcterms:modified xsi:type="dcterms:W3CDTF">2026-07-23T22:00:05Z</dcterms:modified>
  <dc:title>Bible.com.au: Ecclesiastes 10:1-20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