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  are wearisome,more than anyone can say.The eye is not satisfied by seeing or the ear filled with hea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s been is what will be,and what has been done is what will be done;there is nothing new under the su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one say about anything,“Look, this is new”?It has already existed in the ages before 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remembrance of those who  came before; and of those who will come afterthere will also be no remembranceby those who follow them.The Limitations of Wisdom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Teacher,  have been  king over Israel in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y mind to examine  and explore through wisdom all that is done under heaven.  God has given people  this miserable task to keep them occupie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ll the things that are done under the sun and have found everything to be futile, a pursuit of the wind. 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crooked cannot be straightened; what is lacking cannot be cou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See, I have amassed wisdom far beyond all those who were over Jerusalem before me,  and my mind has thoroughly grasped  wisdom and knowledg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lied my mind to know wisdom and knowledge,  madness and folly;  I learned that this too is a pursuit of the win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Futi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 much wisdom is much sorrow; as knowledge increases, grief increas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Teacher, , son of David, king in Jerusalem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bsolute futility,” says the Teacher.“Absolute futility. Everything is futile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es a person gain for all his effortsthat he labors at under the sun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ation goes and a generation comes,but the earth remains forev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rises and the sun sets;panting, it hurries back to the place where it ri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sting to the south,turning to the north,turning, turning, goes the wind, and the wind returns in its cyc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treams flow to the sea,yet the sea is never full;to the place where the streams flow,there they flow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2026-06-02T20:04:25Z</dcterms:created>
  <dcterms:modified xsi:type="dcterms:W3CDTF">2026-06-02T20:04:25Z</dcterms:modified>
  <dc:title>Bible.com.au: Ecclesiastes 1:1-18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